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2" r:id="rId2"/>
    <p:sldId id="2585" r:id="rId3"/>
    <p:sldId id="2598" r:id="rId4"/>
    <p:sldId id="2599" r:id="rId5"/>
    <p:sldId id="2600" r:id="rId6"/>
    <p:sldId id="2601" r:id="rId7"/>
    <p:sldId id="2602" r:id="rId8"/>
    <p:sldId id="2603" r:id="rId9"/>
    <p:sldId id="2604" r:id="rId10"/>
    <p:sldId id="2561" r:id="rId11"/>
    <p:sldId id="2594" r:id="rId12"/>
    <p:sldId id="2614" r:id="rId13"/>
    <p:sldId id="2563" r:id="rId14"/>
    <p:sldId id="2611" r:id="rId15"/>
    <p:sldId id="2565" r:id="rId16"/>
    <p:sldId id="2587" r:id="rId17"/>
    <p:sldId id="2592" r:id="rId18"/>
    <p:sldId id="2566" r:id="rId19"/>
    <p:sldId id="2579" r:id="rId20"/>
    <p:sldId id="2586" r:id="rId21"/>
    <p:sldId id="2613" r:id="rId22"/>
    <p:sldId id="2609" r:id="rId23"/>
    <p:sldId id="2593" r:id="rId24"/>
    <p:sldId id="2589" r:id="rId25"/>
    <p:sldId id="2577" r:id="rId26"/>
    <p:sldId id="2615" r:id="rId27"/>
    <p:sldId id="2591" r:id="rId28"/>
    <p:sldId id="2595" r:id="rId29"/>
    <p:sldId id="2620" r:id="rId30"/>
    <p:sldId id="2608" r:id="rId31"/>
    <p:sldId id="2612" r:id="rId32"/>
    <p:sldId id="2570" r:id="rId33"/>
    <p:sldId id="2580" r:id="rId34"/>
    <p:sldId id="2596" r:id="rId35"/>
    <p:sldId id="2616" r:id="rId36"/>
    <p:sldId id="2617" r:id="rId37"/>
    <p:sldId id="2618" r:id="rId38"/>
    <p:sldId id="2572" r:id="rId39"/>
    <p:sldId id="2584" r:id="rId40"/>
    <p:sldId id="261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ek 1 – Setting Sail: Introduction to The Odyssey" id="{A084AB1E-7D8F-472D-9215-141589A04D47}">
          <p14:sldIdLst>
            <p14:sldId id="2562"/>
            <p14:sldId id="2585"/>
            <p14:sldId id="2598"/>
            <p14:sldId id="2599"/>
            <p14:sldId id="2600"/>
            <p14:sldId id="2601"/>
            <p14:sldId id="2602"/>
            <p14:sldId id="2603"/>
            <p14:sldId id="2604"/>
            <p14:sldId id="2561"/>
            <p14:sldId id="2594"/>
          </p14:sldIdLst>
        </p14:section>
        <p14:section name="Welcome and Course Orientation" id="{884D8AA3-5169-4DE3-8AB3-983063BBE83F}">
          <p14:sldIdLst>
            <p14:sldId id="2614"/>
            <p14:sldId id="2563"/>
            <p14:sldId id="2611"/>
          </p14:sldIdLst>
        </p14:section>
        <p14:section name="Learning Objectives and Expectations" id="{F4107353-E270-435C-B2DF-FD014DC7012E}">
          <p14:sldIdLst>
            <p14:sldId id="2565"/>
            <p14:sldId id="2587"/>
            <p14:sldId id="2592"/>
            <p14:sldId id="2566"/>
            <p14:sldId id="2579"/>
          </p14:sldIdLst>
        </p14:section>
        <p14:section name="Epic Poetry and Oral Tradition" id="{77C9294F-43D5-4735-A326-3864C8F94BB5}">
          <p14:sldIdLst>
            <p14:sldId id="2586"/>
            <p14:sldId id="2613"/>
            <p14:sldId id="2609"/>
            <p14:sldId id="2593"/>
            <p14:sldId id="2589"/>
            <p14:sldId id="2577"/>
            <p14:sldId id="2615"/>
            <p14:sldId id="2591"/>
            <p14:sldId id="2595"/>
            <p14:sldId id="2620"/>
            <p14:sldId id="2608"/>
            <p14:sldId id="2612"/>
            <p14:sldId id="2570"/>
            <p14:sldId id="2580"/>
            <p14:sldId id="2596"/>
            <p14:sldId id="2616"/>
            <p14:sldId id="2617"/>
            <p14:sldId id="2618"/>
          </p14:sldIdLst>
        </p14:section>
        <p14:section name="The Meaning of the Journey" id="{1C2784D4-68CD-4971-8A69-D547F848D47D}">
          <p14:sldIdLst/>
        </p14:section>
        <p14:section name="Looking Ahead" id="{84D39BBE-0890-4C2F-BD80-93016D7F5CB8}">
          <p14:sldIdLst>
            <p14:sldId id="2572"/>
            <p14:sldId id="2584"/>
            <p14:sldId id="261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AF3497-3C6D-41D8-8633-33F0DFA2729E}" v="5" dt="2026-09-09T20:37:13.3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265" autoAdjust="0"/>
  </p:normalViewPr>
  <p:slideViewPr>
    <p:cSldViewPr snapToGrid="0">
      <p:cViewPr varScale="1">
        <p:scale>
          <a:sx n="60" d="100"/>
          <a:sy n="60" d="100"/>
        </p:scale>
        <p:origin x="2502" y="726"/>
      </p:cViewPr>
      <p:guideLst/>
    </p:cSldViewPr>
  </p:slideViewPr>
  <p:notesTextViewPr>
    <p:cViewPr>
      <p:scale>
        <a:sx n="1" d="1"/>
        <a:sy n="1" d="1"/>
      </p:scale>
      <p:origin x="0" y="0"/>
    </p:cViewPr>
  </p:notesTextViewPr>
  <p:sorterViewPr>
    <p:cViewPr>
      <p:scale>
        <a:sx n="100" d="100"/>
        <a:sy n="100" d="100"/>
      </p:scale>
      <p:origin x="0" y="-34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 Merell, Fiona" userId="27f0beb9-fbc5-4da5-8f9e-72d40bdad721" providerId="ADAL" clId="{90F4227C-CBA1-4AB5-89CD-95B7323E30A7}"/>
    <pc:docChg chg="undo redo custSel addSld delSld modSld sldOrd modMainMaster delSection modSection modShowInfo">
      <pc:chgData name="de Merell, Fiona" userId="27f0beb9-fbc5-4da5-8f9e-72d40bdad721" providerId="ADAL" clId="{90F4227C-CBA1-4AB5-89CD-95B7323E30A7}" dt="2026-09-09T20:40:42.034" v="8008" actId="1076"/>
      <pc:docMkLst>
        <pc:docMk/>
      </pc:docMkLst>
      <pc:sldChg chg="modNotesTx">
        <pc:chgData name="de Merell, Fiona" userId="27f0beb9-fbc5-4da5-8f9e-72d40bdad721" providerId="ADAL" clId="{90F4227C-CBA1-4AB5-89CD-95B7323E30A7}" dt="2026-08-21T15:07:24.757" v="5131" actId="6549"/>
        <pc:sldMkLst>
          <pc:docMk/>
          <pc:sldMk cId="3076615200" sldId="2561"/>
        </pc:sldMkLst>
      </pc:sldChg>
      <pc:sldChg chg="addSp delSp modSp mod ord setBg modClrScheme modAnim chgLayout modNotesTx">
        <pc:chgData name="de Merell, Fiona" userId="27f0beb9-fbc5-4da5-8f9e-72d40bdad721" providerId="ADAL" clId="{90F4227C-CBA1-4AB5-89CD-95B7323E30A7}" dt="2026-08-11T15:16:32.148" v="3255" actId="20577"/>
        <pc:sldMkLst>
          <pc:docMk/>
          <pc:sldMk cId="1792858251" sldId="2562"/>
        </pc:sldMkLst>
      </pc:sldChg>
      <pc:sldChg chg="addSp delSp modSp mod">
        <pc:chgData name="de Merell, Fiona" userId="27f0beb9-fbc5-4da5-8f9e-72d40bdad721" providerId="ADAL" clId="{90F4227C-CBA1-4AB5-89CD-95B7323E30A7}" dt="2026-08-28T15:08:01.035" v="7005" actId="6549"/>
        <pc:sldMkLst>
          <pc:docMk/>
          <pc:sldMk cId="3457091622" sldId="2563"/>
        </pc:sldMkLst>
        <pc:spChg chg="mod">
          <ac:chgData name="de Merell, Fiona" userId="27f0beb9-fbc5-4da5-8f9e-72d40bdad721" providerId="ADAL" clId="{90F4227C-CBA1-4AB5-89CD-95B7323E30A7}" dt="2026-08-19T18:40:17.321" v="4398" actId="1076"/>
          <ac:spMkLst>
            <pc:docMk/>
            <pc:sldMk cId="3457091622" sldId="2563"/>
            <ac:spMk id="2" creationId="{8DAF9421-FFC6-E974-0CDF-EC99E89AA6D6}"/>
          </ac:spMkLst>
        </pc:spChg>
        <pc:spChg chg="mod">
          <ac:chgData name="de Merell, Fiona" userId="27f0beb9-fbc5-4da5-8f9e-72d40bdad721" providerId="ADAL" clId="{90F4227C-CBA1-4AB5-89CD-95B7323E30A7}" dt="2026-08-28T15:08:01.035" v="7005" actId="6549"/>
          <ac:spMkLst>
            <pc:docMk/>
            <pc:sldMk cId="3457091622" sldId="2563"/>
            <ac:spMk id="3" creationId="{A5ABAA35-595D-8EEC-E217-3C3868DC1856}"/>
          </ac:spMkLst>
        </pc:spChg>
        <pc:picChg chg="add mod ord">
          <ac:chgData name="de Merell, Fiona" userId="27f0beb9-fbc5-4da5-8f9e-72d40bdad721" providerId="ADAL" clId="{90F4227C-CBA1-4AB5-89CD-95B7323E30A7}" dt="2026-08-19T18:40:13.142" v="4397" actId="1076"/>
          <ac:picMkLst>
            <pc:docMk/>
            <pc:sldMk cId="3457091622" sldId="2563"/>
            <ac:picMk id="7" creationId="{F2AEFA8F-2274-2354-2263-384461370CE3}"/>
          </ac:picMkLst>
        </pc:picChg>
      </pc:sldChg>
      <pc:sldChg chg="modSp mod">
        <pc:chgData name="de Merell, Fiona" userId="27f0beb9-fbc5-4da5-8f9e-72d40bdad721" providerId="ADAL" clId="{90F4227C-CBA1-4AB5-89CD-95B7323E30A7}" dt="2026-08-21T15:17:52.247" v="5162" actId="20577"/>
        <pc:sldMkLst>
          <pc:docMk/>
          <pc:sldMk cId="2587152946" sldId="2565"/>
        </pc:sldMkLst>
        <pc:spChg chg="mod">
          <ac:chgData name="de Merell, Fiona" userId="27f0beb9-fbc5-4da5-8f9e-72d40bdad721" providerId="ADAL" clId="{90F4227C-CBA1-4AB5-89CD-95B7323E30A7}" dt="2026-08-21T15:17:52.247" v="5162" actId="20577"/>
          <ac:spMkLst>
            <pc:docMk/>
            <pc:sldMk cId="2587152946" sldId="2565"/>
            <ac:spMk id="3" creationId="{91E2CA07-FF87-9ABD-18B5-C9419042E4C0}"/>
          </ac:spMkLst>
        </pc:spChg>
      </pc:sldChg>
      <pc:sldChg chg="addSp delSp modSp mod modClrScheme chgLayout modNotesTx">
        <pc:chgData name="de Merell, Fiona" userId="27f0beb9-fbc5-4da5-8f9e-72d40bdad721" providerId="ADAL" clId="{90F4227C-CBA1-4AB5-89CD-95B7323E30A7}" dt="2026-08-22T18:10:20.539" v="6437" actId="2711"/>
        <pc:sldMkLst>
          <pc:docMk/>
          <pc:sldMk cId="3967855130" sldId="2570"/>
        </pc:sldMkLst>
        <pc:spChg chg="mod">
          <ac:chgData name="de Merell, Fiona" userId="27f0beb9-fbc5-4da5-8f9e-72d40bdad721" providerId="ADAL" clId="{90F4227C-CBA1-4AB5-89CD-95B7323E30A7}" dt="2026-08-22T18:10:20.539" v="6437" actId="2711"/>
          <ac:spMkLst>
            <pc:docMk/>
            <pc:sldMk cId="3967855130" sldId="2570"/>
            <ac:spMk id="2" creationId="{78FA15CD-B9D8-9507-E35A-3039AEF4DBF7}"/>
          </ac:spMkLst>
        </pc:spChg>
        <pc:picChg chg="add mod ord">
          <ac:chgData name="de Merell, Fiona" userId="27f0beb9-fbc5-4da5-8f9e-72d40bdad721" providerId="ADAL" clId="{90F4227C-CBA1-4AB5-89CD-95B7323E30A7}" dt="2026-08-22T18:10:03.541" v="6432" actId="1076"/>
          <ac:picMkLst>
            <pc:docMk/>
            <pc:sldMk cId="3967855130" sldId="2570"/>
            <ac:picMk id="7" creationId="{B286BB44-0F05-CC55-3394-813E91041BC4}"/>
          </ac:picMkLst>
        </pc:picChg>
      </pc:sldChg>
      <pc:sldChg chg="addSp delSp modSp mod modNotesTx">
        <pc:chgData name="de Merell, Fiona" userId="27f0beb9-fbc5-4da5-8f9e-72d40bdad721" providerId="ADAL" clId="{90F4227C-CBA1-4AB5-89CD-95B7323E30A7}" dt="2026-09-05T17:07:47.305" v="7591" actId="21"/>
        <pc:sldMkLst>
          <pc:docMk/>
          <pc:sldMk cId="4251541644" sldId="2572"/>
        </pc:sldMkLst>
        <pc:spChg chg="mod">
          <ac:chgData name="de Merell, Fiona" userId="27f0beb9-fbc5-4da5-8f9e-72d40bdad721" providerId="ADAL" clId="{90F4227C-CBA1-4AB5-89CD-95B7323E30A7}" dt="2026-08-22T18:36:00.776" v="6745" actId="113"/>
          <ac:spMkLst>
            <pc:docMk/>
            <pc:sldMk cId="4251541644" sldId="2572"/>
            <ac:spMk id="2" creationId="{3099B931-FC20-0FDC-29FA-CC3470A17452}"/>
          </ac:spMkLst>
        </pc:spChg>
        <pc:picChg chg="add del mod ord">
          <ac:chgData name="de Merell, Fiona" userId="27f0beb9-fbc5-4da5-8f9e-72d40bdad721" providerId="ADAL" clId="{90F4227C-CBA1-4AB5-89CD-95B7323E30A7}" dt="2026-08-22T18:36:11.052" v="6748" actId="21"/>
          <ac:picMkLst>
            <pc:docMk/>
            <pc:sldMk cId="4251541644" sldId="2572"/>
            <ac:picMk id="9" creationId="{EC6F8698-3007-CE02-76CA-11A1D9614010}"/>
          </ac:picMkLst>
        </pc:picChg>
      </pc:sldChg>
      <pc:sldChg chg="delSp modSp add mod modAnim modNotesTx">
        <pc:chgData name="de Merell, Fiona" userId="27f0beb9-fbc5-4da5-8f9e-72d40bdad721" providerId="ADAL" clId="{90F4227C-CBA1-4AB5-89CD-95B7323E30A7}" dt="2026-08-22T17:53:29.818" v="6222" actId="20577"/>
        <pc:sldMkLst>
          <pc:docMk/>
          <pc:sldMk cId="3482638310" sldId="2577"/>
        </pc:sldMkLst>
        <pc:spChg chg="mod">
          <ac:chgData name="de Merell, Fiona" userId="27f0beb9-fbc5-4da5-8f9e-72d40bdad721" providerId="ADAL" clId="{90F4227C-CBA1-4AB5-89CD-95B7323E30A7}" dt="2026-08-22T17:53:29.818" v="6222" actId="20577"/>
          <ac:spMkLst>
            <pc:docMk/>
            <pc:sldMk cId="3482638310" sldId="2577"/>
            <ac:spMk id="2" creationId="{7A57060C-491C-4F7E-37B5-7EFE37E267A1}"/>
          </ac:spMkLst>
        </pc:spChg>
        <pc:spChg chg="mod">
          <ac:chgData name="de Merell, Fiona" userId="27f0beb9-fbc5-4da5-8f9e-72d40bdad721" providerId="ADAL" clId="{90F4227C-CBA1-4AB5-89CD-95B7323E30A7}" dt="2026-08-22T17:51:51.459" v="6215" actId="1076"/>
          <ac:spMkLst>
            <pc:docMk/>
            <pc:sldMk cId="3482638310" sldId="2577"/>
            <ac:spMk id="3" creationId="{6FADC4BB-614B-385B-AC4B-B9C3F01E9E33}"/>
          </ac:spMkLst>
        </pc:spChg>
      </pc:sldChg>
      <pc:sldChg chg="addSp delSp modSp mod">
        <pc:chgData name="de Merell, Fiona" userId="27f0beb9-fbc5-4da5-8f9e-72d40bdad721" providerId="ADAL" clId="{90F4227C-CBA1-4AB5-89CD-95B7323E30A7}" dt="2026-08-25T20:34:41.576" v="6960" actId="20577"/>
        <pc:sldMkLst>
          <pc:docMk/>
          <pc:sldMk cId="519080537" sldId="2579"/>
        </pc:sldMkLst>
        <pc:spChg chg="add mod">
          <ac:chgData name="de Merell, Fiona" userId="27f0beb9-fbc5-4da5-8f9e-72d40bdad721" providerId="ADAL" clId="{90F4227C-CBA1-4AB5-89CD-95B7323E30A7}" dt="2026-08-21T15:48:08.746" v="5316" actId="1076"/>
          <ac:spMkLst>
            <pc:docMk/>
            <pc:sldMk cId="519080537" sldId="2579"/>
            <ac:spMk id="3" creationId="{F4113BFC-E185-B234-0AA8-214B608BC988}"/>
          </ac:spMkLst>
        </pc:spChg>
        <pc:spChg chg="mod">
          <ac:chgData name="de Merell, Fiona" userId="27f0beb9-fbc5-4da5-8f9e-72d40bdad721" providerId="ADAL" clId="{90F4227C-CBA1-4AB5-89CD-95B7323E30A7}" dt="2026-08-25T20:34:41.576" v="6960" actId="20577"/>
          <ac:spMkLst>
            <pc:docMk/>
            <pc:sldMk cId="519080537" sldId="2579"/>
            <ac:spMk id="10" creationId="{AAFD4A7B-FCD8-3734-A987-4F1010E7B2E1}"/>
          </ac:spMkLst>
        </pc:spChg>
        <pc:picChg chg="add mod">
          <ac:chgData name="de Merell, Fiona" userId="27f0beb9-fbc5-4da5-8f9e-72d40bdad721" providerId="ADAL" clId="{90F4227C-CBA1-4AB5-89CD-95B7323E30A7}" dt="2026-08-21T15:48:23.876" v="5319" actId="14100"/>
          <ac:picMkLst>
            <pc:docMk/>
            <pc:sldMk cId="519080537" sldId="2579"/>
            <ac:picMk id="7" creationId="{9B27C7E7-91F9-7812-84A9-44013FFF2A33}"/>
          </ac:picMkLst>
        </pc:picChg>
      </pc:sldChg>
      <pc:sldChg chg="addSp delSp modSp new mod chgLayout">
        <pc:chgData name="de Merell, Fiona" userId="27f0beb9-fbc5-4da5-8f9e-72d40bdad721" providerId="ADAL" clId="{90F4227C-CBA1-4AB5-89CD-95B7323E30A7}" dt="2026-08-22T18:18:36.712" v="6477" actId="1076"/>
        <pc:sldMkLst>
          <pc:docMk/>
          <pc:sldMk cId="2044276812" sldId="2580"/>
        </pc:sldMkLst>
        <pc:spChg chg="mod">
          <ac:chgData name="de Merell, Fiona" userId="27f0beb9-fbc5-4da5-8f9e-72d40bdad721" providerId="ADAL" clId="{90F4227C-CBA1-4AB5-89CD-95B7323E30A7}" dt="2026-08-22T18:18:06.067" v="6472" actId="2711"/>
          <ac:spMkLst>
            <pc:docMk/>
            <pc:sldMk cId="2044276812" sldId="2580"/>
            <ac:spMk id="2" creationId="{99C20942-0767-CF78-F831-CAB2C9E03050}"/>
          </ac:spMkLst>
        </pc:spChg>
        <pc:spChg chg="mod">
          <ac:chgData name="de Merell, Fiona" userId="27f0beb9-fbc5-4da5-8f9e-72d40bdad721" providerId="ADAL" clId="{90F4227C-CBA1-4AB5-89CD-95B7323E30A7}" dt="2026-08-22T18:18:36.712" v="6477" actId="1076"/>
          <ac:spMkLst>
            <pc:docMk/>
            <pc:sldMk cId="2044276812" sldId="2580"/>
            <ac:spMk id="7" creationId="{FEC0C086-1057-A5F1-636B-46EBFDB21E85}"/>
          </ac:spMkLst>
        </pc:spChg>
        <pc:picChg chg="add mod ord">
          <ac:chgData name="de Merell, Fiona" userId="27f0beb9-fbc5-4da5-8f9e-72d40bdad721" providerId="ADAL" clId="{90F4227C-CBA1-4AB5-89CD-95B7323E30A7}" dt="2026-08-22T18:17:35.389" v="6467" actId="1076"/>
          <ac:picMkLst>
            <pc:docMk/>
            <pc:sldMk cId="2044276812" sldId="2580"/>
            <ac:picMk id="9" creationId="{6F00F2EB-CB9B-2CD6-1464-223F52C858F2}"/>
          </ac:picMkLst>
        </pc:picChg>
      </pc:sldChg>
      <pc:sldChg chg="addSp delSp modSp mod">
        <pc:chgData name="de Merell, Fiona" userId="27f0beb9-fbc5-4da5-8f9e-72d40bdad721" providerId="ADAL" clId="{90F4227C-CBA1-4AB5-89CD-95B7323E30A7}" dt="2026-09-05T17:03:43.080" v="7534" actId="20577"/>
        <pc:sldMkLst>
          <pc:docMk/>
          <pc:sldMk cId="2713940931" sldId="2584"/>
        </pc:sldMkLst>
        <pc:spChg chg="mod">
          <ac:chgData name="de Merell, Fiona" userId="27f0beb9-fbc5-4da5-8f9e-72d40bdad721" providerId="ADAL" clId="{90F4227C-CBA1-4AB5-89CD-95B7323E30A7}" dt="2026-09-05T17:00:39.915" v="7421" actId="14100"/>
          <ac:spMkLst>
            <pc:docMk/>
            <pc:sldMk cId="2713940931" sldId="2584"/>
            <ac:spMk id="2" creationId="{EDBC66A8-BE75-66E6-5CB6-317796F5197C}"/>
          </ac:spMkLst>
        </pc:spChg>
        <pc:spChg chg="mod">
          <ac:chgData name="de Merell, Fiona" userId="27f0beb9-fbc5-4da5-8f9e-72d40bdad721" providerId="ADAL" clId="{90F4227C-CBA1-4AB5-89CD-95B7323E30A7}" dt="2026-09-05T17:03:43.080" v="7534" actId="20577"/>
          <ac:spMkLst>
            <pc:docMk/>
            <pc:sldMk cId="2713940931" sldId="2584"/>
            <ac:spMk id="3" creationId="{3289CED0-A7A7-A6DA-81A6-35983EEDACA8}"/>
          </ac:spMkLst>
        </pc:spChg>
      </pc:sldChg>
      <pc:sldChg chg="addSp delSp modSp add mod ord setBg modClrScheme modAnim chgLayout modNotesTx">
        <pc:chgData name="de Merell, Fiona" userId="27f0beb9-fbc5-4da5-8f9e-72d40bdad721" providerId="ADAL" clId="{90F4227C-CBA1-4AB5-89CD-95B7323E30A7}" dt="2026-08-18T18:41:27.797" v="3793" actId="1076"/>
        <pc:sldMkLst>
          <pc:docMk/>
          <pc:sldMk cId="2218305928" sldId="2585"/>
        </pc:sldMkLst>
        <pc:spChg chg="mod">
          <ac:chgData name="de Merell, Fiona" userId="27f0beb9-fbc5-4da5-8f9e-72d40bdad721" providerId="ADAL" clId="{90F4227C-CBA1-4AB5-89CD-95B7323E30A7}" dt="2026-08-18T18:41:03.025" v="3788" actId="207"/>
          <ac:spMkLst>
            <pc:docMk/>
            <pc:sldMk cId="2218305928" sldId="2585"/>
            <ac:spMk id="2" creationId="{15EB2E88-60CD-E76D-7E72-C96C58E311CF}"/>
          </ac:spMkLst>
        </pc:spChg>
        <pc:spChg chg="add mod">
          <ac:chgData name="de Merell, Fiona" userId="27f0beb9-fbc5-4da5-8f9e-72d40bdad721" providerId="ADAL" clId="{90F4227C-CBA1-4AB5-89CD-95B7323E30A7}" dt="2026-08-18T18:41:27.797" v="3793" actId="1076"/>
          <ac:spMkLst>
            <pc:docMk/>
            <pc:sldMk cId="2218305928" sldId="2585"/>
            <ac:spMk id="3" creationId="{B49DB476-996B-D178-42B3-F86CA0B9EAAD}"/>
          </ac:spMkLst>
        </pc:spChg>
      </pc:sldChg>
      <pc:sldChg chg="modSp mod">
        <pc:chgData name="de Merell, Fiona" userId="27f0beb9-fbc5-4da5-8f9e-72d40bdad721" providerId="ADAL" clId="{90F4227C-CBA1-4AB5-89CD-95B7323E30A7}" dt="2026-08-21T15:20:33.061" v="5185" actId="14100"/>
        <pc:sldMkLst>
          <pc:docMk/>
          <pc:sldMk cId="3493382635" sldId="2587"/>
        </pc:sldMkLst>
        <pc:spChg chg="mod">
          <ac:chgData name="de Merell, Fiona" userId="27f0beb9-fbc5-4da5-8f9e-72d40bdad721" providerId="ADAL" clId="{90F4227C-CBA1-4AB5-89CD-95B7323E30A7}" dt="2026-08-21T15:20:18.469" v="5182" actId="1076"/>
          <ac:spMkLst>
            <pc:docMk/>
            <pc:sldMk cId="3493382635" sldId="2587"/>
            <ac:spMk id="2" creationId="{709FB9B3-9722-9559-D409-84AB04328AB6}"/>
          </ac:spMkLst>
        </pc:spChg>
        <pc:spChg chg="mod">
          <ac:chgData name="de Merell, Fiona" userId="27f0beb9-fbc5-4da5-8f9e-72d40bdad721" providerId="ADAL" clId="{90F4227C-CBA1-4AB5-89CD-95B7323E30A7}" dt="2026-08-21T15:20:33.061" v="5185" actId="14100"/>
          <ac:spMkLst>
            <pc:docMk/>
            <pc:sldMk cId="3493382635" sldId="2587"/>
            <ac:spMk id="3" creationId="{A3A4853C-9393-7086-7063-4C61F197056A}"/>
          </ac:spMkLst>
        </pc:spChg>
      </pc:sldChg>
      <pc:sldChg chg="ord">
        <pc:chgData name="de Merell, Fiona" userId="27f0beb9-fbc5-4da5-8f9e-72d40bdad721" providerId="ADAL" clId="{90F4227C-CBA1-4AB5-89CD-95B7323E30A7}" dt="2026-08-25T20:48:31.855" v="6962"/>
        <pc:sldMkLst>
          <pc:docMk/>
          <pc:sldMk cId="785109786" sldId="2591"/>
        </pc:sldMkLst>
      </pc:sldChg>
      <pc:sldChg chg="modNotesTx">
        <pc:chgData name="de Merell, Fiona" userId="27f0beb9-fbc5-4da5-8f9e-72d40bdad721" providerId="ADAL" clId="{90F4227C-CBA1-4AB5-89CD-95B7323E30A7}" dt="2026-08-21T15:11:55.550" v="5134" actId="6549"/>
        <pc:sldMkLst>
          <pc:docMk/>
          <pc:sldMk cId="3653058420" sldId="2592"/>
        </pc:sldMkLst>
      </pc:sldChg>
      <pc:sldChg chg="delSp modSp mod">
        <pc:chgData name="de Merell, Fiona" userId="27f0beb9-fbc5-4da5-8f9e-72d40bdad721" providerId="ADAL" clId="{90F4227C-CBA1-4AB5-89CD-95B7323E30A7}" dt="2026-08-22T17:45:55.955" v="6109" actId="207"/>
        <pc:sldMkLst>
          <pc:docMk/>
          <pc:sldMk cId="3616033284" sldId="2593"/>
        </pc:sldMkLst>
        <pc:spChg chg="mod">
          <ac:chgData name="de Merell, Fiona" userId="27f0beb9-fbc5-4da5-8f9e-72d40bdad721" providerId="ADAL" clId="{90F4227C-CBA1-4AB5-89CD-95B7323E30A7}" dt="2026-08-22T17:26:56.991" v="6097" actId="1076"/>
          <ac:spMkLst>
            <pc:docMk/>
            <pc:sldMk cId="3616033284" sldId="2593"/>
            <ac:spMk id="2" creationId="{3D327726-5935-C3FB-19A3-6F92244A025F}"/>
          </ac:spMkLst>
        </pc:spChg>
        <pc:spChg chg="mod">
          <ac:chgData name="de Merell, Fiona" userId="27f0beb9-fbc5-4da5-8f9e-72d40bdad721" providerId="ADAL" clId="{90F4227C-CBA1-4AB5-89CD-95B7323E30A7}" dt="2026-08-22T17:45:55.955" v="6109" actId="207"/>
          <ac:spMkLst>
            <pc:docMk/>
            <pc:sldMk cId="3616033284" sldId="2593"/>
            <ac:spMk id="7" creationId="{A6133CC0-27AF-AC58-0665-72A638F90D24}"/>
          </ac:spMkLst>
        </pc:spChg>
      </pc:sldChg>
      <pc:sldChg chg="addSp delSp modSp add mod modClrScheme chgLayout modNotesTx">
        <pc:chgData name="de Merell, Fiona" userId="27f0beb9-fbc5-4da5-8f9e-72d40bdad721" providerId="ADAL" clId="{90F4227C-CBA1-4AB5-89CD-95B7323E30A7}" dt="2026-08-21T15:07:36.115" v="5132" actId="6549"/>
        <pc:sldMkLst>
          <pc:docMk/>
          <pc:sldMk cId="607592042" sldId="2594"/>
        </pc:sldMkLst>
        <pc:spChg chg="mod ord">
          <ac:chgData name="de Merell, Fiona" userId="27f0beb9-fbc5-4da5-8f9e-72d40bdad721" providerId="ADAL" clId="{90F4227C-CBA1-4AB5-89CD-95B7323E30A7}" dt="2026-08-19T18:56:02.542" v="4864" actId="1076"/>
          <ac:spMkLst>
            <pc:docMk/>
            <pc:sldMk cId="607592042" sldId="2594"/>
            <ac:spMk id="2" creationId="{B707FFA6-B684-E213-03AF-82BE753760B1}"/>
          </ac:spMkLst>
        </pc:spChg>
        <pc:spChg chg="mod">
          <ac:chgData name="de Merell, Fiona" userId="27f0beb9-fbc5-4da5-8f9e-72d40bdad721" providerId="ADAL" clId="{90F4227C-CBA1-4AB5-89CD-95B7323E30A7}" dt="2026-08-19T19:02:23.380" v="4939" actId="21"/>
          <ac:spMkLst>
            <pc:docMk/>
            <pc:sldMk cId="607592042" sldId="2594"/>
            <ac:spMk id="3" creationId="{A1AC9B06-BB93-4E3F-2759-671FB1801D8E}"/>
          </ac:spMkLst>
        </pc:spChg>
        <pc:spChg chg="add mod">
          <ac:chgData name="de Merell, Fiona" userId="27f0beb9-fbc5-4da5-8f9e-72d40bdad721" providerId="ADAL" clId="{90F4227C-CBA1-4AB5-89CD-95B7323E30A7}" dt="2026-08-19T19:04:09.751" v="4955" actId="1076"/>
          <ac:spMkLst>
            <pc:docMk/>
            <pc:sldMk cId="607592042" sldId="2594"/>
            <ac:spMk id="19" creationId="{A1684127-3264-F6FB-1122-0139336DCA8B}"/>
          </ac:spMkLst>
        </pc:spChg>
        <pc:spChg chg="add mod">
          <ac:chgData name="de Merell, Fiona" userId="27f0beb9-fbc5-4da5-8f9e-72d40bdad721" providerId="ADAL" clId="{90F4227C-CBA1-4AB5-89CD-95B7323E30A7}" dt="2026-08-19T18:55:20.802" v="4850" actId="1076"/>
          <ac:spMkLst>
            <pc:docMk/>
            <pc:sldMk cId="607592042" sldId="2594"/>
            <ac:spMk id="24" creationId="{0071320D-E9BE-DD52-8BDC-3BBED5D9FFB5}"/>
          </ac:spMkLst>
        </pc:spChg>
        <pc:spChg chg="add mod">
          <ac:chgData name="de Merell, Fiona" userId="27f0beb9-fbc5-4da5-8f9e-72d40bdad721" providerId="ADAL" clId="{90F4227C-CBA1-4AB5-89CD-95B7323E30A7}" dt="2026-08-19T19:04:33.026" v="4959" actId="1076"/>
          <ac:spMkLst>
            <pc:docMk/>
            <pc:sldMk cId="607592042" sldId="2594"/>
            <ac:spMk id="26" creationId="{DB41FBA8-41CC-91B7-C038-01E799C6CCB6}"/>
          </ac:spMkLst>
        </pc:spChg>
        <pc:spChg chg="add mod">
          <ac:chgData name="de Merell, Fiona" userId="27f0beb9-fbc5-4da5-8f9e-72d40bdad721" providerId="ADAL" clId="{90F4227C-CBA1-4AB5-89CD-95B7323E30A7}" dt="2026-08-19T19:03:31.412" v="4948" actId="1076"/>
          <ac:spMkLst>
            <pc:docMk/>
            <pc:sldMk cId="607592042" sldId="2594"/>
            <ac:spMk id="30" creationId="{73CD712A-A882-7081-9A38-957BB1A59955}"/>
          </ac:spMkLst>
        </pc:spChg>
        <pc:spChg chg="add mod">
          <ac:chgData name="de Merell, Fiona" userId="27f0beb9-fbc5-4da5-8f9e-72d40bdad721" providerId="ADAL" clId="{90F4227C-CBA1-4AB5-89CD-95B7323E30A7}" dt="2026-08-19T19:04:14.318" v="4956" actId="1076"/>
          <ac:spMkLst>
            <pc:docMk/>
            <pc:sldMk cId="607592042" sldId="2594"/>
            <ac:spMk id="32" creationId="{EDE5C688-64D5-4E7A-EFE1-4C2D025865A8}"/>
          </ac:spMkLst>
        </pc:spChg>
        <pc:spChg chg="add mod">
          <ac:chgData name="de Merell, Fiona" userId="27f0beb9-fbc5-4da5-8f9e-72d40bdad721" providerId="ADAL" clId="{90F4227C-CBA1-4AB5-89CD-95B7323E30A7}" dt="2026-08-19T19:04:41.081" v="4961" actId="1076"/>
          <ac:spMkLst>
            <pc:docMk/>
            <pc:sldMk cId="607592042" sldId="2594"/>
            <ac:spMk id="34" creationId="{960D763C-D487-3F6A-8E31-FB2143FDDAD5}"/>
          </ac:spMkLst>
        </pc:spChg>
        <pc:spChg chg="add mod ord">
          <ac:chgData name="de Merell, Fiona" userId="27f0beb9-fbc5-4da5-8f9e-72d40bdad721" providerId="ADAL" clId="{90F4227C-CBA1-4AB5-89CD-95B7323E30A7}" dt="2026-08-19T19:04:29.500" v="4958" actId="1076"/>
          <ac:spMkLst>
            <pc:docMk/>
            <pc:sldMk cId="607592042" sldId="2594"/>
            <ac:spMk id="36" creationId="{81A71449-2767-9F67-3B1F-FA13F9891990}"/>
          </ac:spMkLst>
        </pc:spChg>
        <pc:spChg chg="add mod">
          <ac:chgData name="de Merell, Fiona" userId="27f0beb9-fbc5-4da5-8f9e-72d40bdad721" providerId="ADAL" clId="{90F4227C-CBA1-4AB5-89CD-95B7323E30A7}" dt="2026-08-19T19:04:46.001" v="4962" actId="1076"/>
          <ac:spMkLst>
            <pc:docMk/>
            <pc:sldMk cId="607592042" sldId="2594"/>
            <ac:spMk id="40" creationId="{10CA156E-5189-0084-225F-CB4E522310AB}"/>
          </ac:spMkLst>
        </pc:spChg>
        <pc:spChg chg="add mod">
          <ac:chgData name="de Merell, Fiona" userId="27f0beb9-fbc5-4da5-8f9e-72d40bdad721" providerId="ADAL" clId="{90F4227C-CBA1-4AB5-89CD-95B7323E30A7}" dt="2026-08-19T19:04:18.971" v="4957" actId="1076"/>
          <ac:spMkLst>
            <pc:docMk/>
            <pc:sldMk cId="607592042" sldId="2594"/>
            <ac:spMk id="42" creationId="{7F1E61E9-750E-2C26-A0A0-C7BD13C32F0F}"/>
          </ac:spMkLst>
        </pc:spChg>
        <pc:spChg chg="add del mod">
          <ac:chgData name="de Merell, Fiona" userId="27f0beb9-fbc5-4da5-8f9e-72d40bdad721" providerId="ADAL" clId="{90F4227C-CBA1-4AB5-89CD-95B7323E30A7}" dt="2026-08-19T19:03:55.021" v="4953" actId="21"/>
          <ac:spMkLst>
            <pc:docMk/>
            <pc:sldMk cId="607592042" sldId="2594"/>
            <ac:spMk id="44" creationId="{812902AC-18E9-9BBD-3F3A-0453CF053E4E}"/>
          </ac:spMkLst>
        </pc:spChg>
        <pc:spChg chg="add mod">
          <ac:chgData name="de Merell, Fiona" userId="27f0beb9-fbc5-4da5-8f9e-72d40bdad721" providerId="ADAL" clId="{90F4227C-CBA1-4AB5-89CD-95B7323E30A7}" dt="2026-08-19T19:03:34.775" v="4949" actId="1076"/>
          <ac:spMkLst>
            <pc:docMk/>
            <pc:sldMk cId="607592042" sldId="2594"/>
            <ac:spMk id="46" creationId="{81EC2F7F-C35D-9797-3D96-27AFDF1601B3}"/>
          </ac:spMkLst>
        </pc:spChg>
      </pc:sldChg>
      <pc:sldChg chg="modSp add mod ord modNotesTx">
        <pc:chgData name="de Merell, Fiona" userId="27f0beb9-fbc5-4da5-8f9e-72d40bdad721" providerId="ADAL" clId="{90F4227C-CBA1-4AB5-89CD-95B7323E30A7}" dt="2026-09-09T20:36:30.680" v="7758" actId="20577"/>
        <pc:sldMkLst>
          <pc:docMk/>
          <pc:sldMk cId="722042950" sldId="2595"/>
        </pc:sldMkLst>
        <pc:spChg chg="mod">
          <ac:chgData name="de Merell, Fiona" userId="27f0beb9-fbc5-4da5-8f9e-72d40bdad721" providerId="ADAL" clId="{90F4227C-CBA1-4AB5-89CD-95B7323E30A7}" dt="2026-08-22T17:54:12.403" v="6234" actId="1076"/>
          <ac:spMkLst>
            <pc:docMk/>
            <pc:sldMk cId="722042950" sldId="2595"/>
            <ac:spMk id="2" creationId="{483FD99F-32B5-5AF6-2D0E-BF2E42238E83}"/>
          </ac:spMkLst>
        </pc:spChg>
        <pc:spChg chg="mod">
          <ac:chgData name="de Merell, Fiona" userId="27f0beb9-fbc5-4da5-8f9e-72d40bdad721" providerId="ADAL" clId="{90F4227C-CBA1-4AB5-89CD-95B7323E30A7}" dt="2026-09-09T20:36:30.680" v="7758" actId="20577"/>
          <ac:spMkLst>
            <pc:docMk/>
            <pc:sldMk cId="722042950" sldId="2595"/>
            <ac:spMk id="3" creationId="{5CB2DA70-553A-D6FA-1CC9-1AC71127AD74}"/>
          </ac:spMkLst>
        </pc:spChg>
      </pc:sldChg>
      <pc:sldChg chg="addSp delSp modSp add mod chgLayout">
        <pc:chgData name="de Merell, Fiona" userId="27f0beb9-fbc5-4da5-8f9e-72d40bdad721" providerId="ADAL" clId="{90F4227C-CBA1-4AB5-89CD-95B7323E30A7}" dt="2026-08-22T18:29:24.269" v="6732" actId="255"/>
        <pc:sldMkLst>
          <pc:docMk/>
          <pc:sldMk cId="3900736889" sldId="2596"/>
        </pc:sldMkLst>
        <pc:spChg chg="mod">
          <ac:chgData name="de Merell, Fiona" userId="27f0beb9-fbc5-4da5-8f9e-72d40bdad721" providerId="ADAL" clId="{90F4227C-CBA1-4AB5-89CD-95B7323E30A7}" dt="2026-08-22T18:24:01.007" v="6492" actId="113"/>
          <ac:spMkLst>
            <pc:docMk/>
            <pc:sldMk cId="3900736889" sldId="2596"/>
            <ac:spMk id="2" creationId="{7C9B096E-2EC5-4EE4-D2E3-AC5C940C2463}"/>
          </ac:spMkLst>
        </pc:spChg>
        <pc:spChg chg="mod ord">
          <ac:chgData name="de Merell, Fiona" userId="27f0beb9-fbc5-4da5-8f9e-72d40bdad721" providerId="ADAL" clId="{90F4227C-CBA1-4AB5-89CD-95B7323E30A7}" dt="2026-08-22T18:29:24.269" v="6732" actId="255"/>
          <ac:spMkLst>
            <pc:docMk/>
            <pc:sldMk cId="3900736889" sldId="2596"/>
            <ac:spMk id="7" creationId="{FD9BE304-8AA3-7457-39D7-A355A4B38994}"/>
          </ac:spMkLst>
        </pc:spChg>
        <pc:picChg chg="add mod ord">
          <ac:chgData name="de Merell, Fiona" userId="27f0beb9-fbc5-4da5-8f9e-72d40bdad721" providerId="ADAL" clId="{90F4227C-CBA1-4AB5-89CD-95B7323E30A7}" dt="2026-08-22T18:23:50.012" v="6490" actId="14100"/>
          <ac:picMkLst>
            <pc:docMk/>
            <pc:sldMk cId="3900736889" sldId="2596"/>
            <ac:picMk id="9" creationId="{BB4EA6D0-86E4-6C93-F070-F12D3E7B7386}"/>
          </ac:picMkLst>
        </pc:picChg>
      </pc:sldChg>
      <pc:sldChg chg="addSp delSp modSp add mod">
        <pc:chgData name="de Merell, Fiona" userId="27f0beb9-fbc5-4da5-8f9e-72d40bdad721" providerId="ADAL" clId="{90F4227C-CBA1-4AB5-89CD-95B7323E30A7}" dt="2026-08-18T19:08:16.432" v="4064" actId="255"/>
        <pc:sldMkLst>
          <pc:docMk/>
          <pc:sldMk cId="4168080904" sldId="2598"/>
        </pc:sldMkLst>
        <pc:spChg chg="mod">
          <ac:chgData name="de Merell, Fiona" userId="27f0beb9-fbc5-4da5-8f9e-72d40bdad721" providerId="ADAL" clId="{90F4227C-CBA1-4AB5-89CD-95B7323E30A7}" dt="2026-08-18T19:08:03.366" v="4062" actId="948"/>
          <ac:spMkLst>
            <pc:docMk/>
            <pc:sldMk cId="4168080904" sldId="2598"/>
            <ac:spMk id="2" creationId="{69732055-F5C4-4E44-20B0-E184249AC56C}"/>
          </ac:spMkLst>
        </pc:spChg>
        <pc:spChg chg="mod">
          <ac:chgData name="de Merell, Fiona" userId="27f0beb9-fbc5-4da5-8f9e-72d40bdad721" providerId="ADAL" clId="{90F4227C-CBA1-4AB5-89CD-95B7323E30A7}" dt="2026-08-18T19:08:16.432" v="4064" actId="255"/>
          <ac:spMkLst>
            <pc:docMk/>
            <pc:sldMk cId="4168080904" sldId="2598"/>
            <ac:spMk id="3" creationId="{B6DD8A34-D6F7-FC24-4DD9-2B02D40A4944}"/>
          </ac:spMkLst>
        </pc:spChg>
      </pc:sldChg>
      <pc:sldChg chg="modSp add mod">
        <pc:chgData name="de Merell, Fiona" userId="27f0beb9-fbc5-4da5-8f9e-72d40bdad721" providerId="ADAL" clId="{90F4227C-CBA1-4AB5-89CD-95B7323E30A7}" dt="2026-08-18T19:08:46.333" v="4068" actId="207"/>
        <pc:sldMkLst>
          <pc:docMk/>
          <pc:sldMk cId="3364813249" sldId="2599"/>
        </pc:sldMkLst>
        <pc:spChg chg="mod">
          <ac:chgData name="de Merell, Fiona" userId="27f0beb9-fbc5-4da5-8f9e-72d40bdad721" providerId="ADAL" clId="{90F4227C-CBA1-4AB5-89CD-95B7323E30A7}" dt="2026-08-18T19:08:34.746" v="4066" actId="948"/>
          <ac:spMkLst>
            <pc:docMk/>
            <pc:sldMk cId="3364813249" sldId="2599"/>
            <ac:spMk id="2" creationId="{299B31ED-7848-C3F5-31C3-4C7AC5C81132}"/>
          </ac:spMkLst>
        </pc:spChg>
        <pc:spChg chg="mod">
          <ac:chgData name="de Merell, Fiona" userId="27f0beb9-fbc5-4da5-8f9e-72d40bdad721" providerId="ADAL" clId="{90F4227C-CBA1-4AB5-89CD-95B7323E30A7}" dt="2026-08-18T19:08:46.333" v="4068" actId="207"/>
          <ac:spMkLst>
            <pc:docMk/>
            <pc:sldMk cId="3364813249" sldId="2599"/>
            <ac:spMk id="3" creationId="{B57A09B0-5EF9-F164-A2E0-02BBD721F947}"/>
          </ac:spMkLst>
        </pc:spChg>
      </pc:sldChg>
      <pc:sldChg chg="modSp add mod">
        <pc:chgData name="de Merell, Fiona" userId="27f0beb9-fbc5-4da5-8f9e-72d40bdad721" providerId="ADAL" clId="{90F4227C-CBA1-4AB5-89CD-95B7323E30A7}" dt="2026-08-18T19:09:07.629" v="4072" actId="255"/>
        <pc:sldMkLst>
          <pc:docMk/>
          <pc:sldMk cId="58225399" sldId="2600"/>
        </pc:sldMkLst>
        <pc:spChg chg="mod">
          <ac:chgData name="de Merell, Fiona" userId="27f0beb9-fbc5-4da5-8f9e-72d40bdad721" providerId="ADAL" clId="{90F4227C-CBA1-4AB5-89CD-95B7323E30A7}" dt="2026-08-18T19:08:59.969" v="4070" actId="948"/>
          <ac:spMkLst>
            <pc:docMk/>
            <pc:sldMk cId="58225399" sldId="2600"/>
            <ac:spMk id="2" creationId="{FB149172-FDBE-339D-6EDF-9FB6BF653225}"/>
          </ac:spMkLst>
        </pc:spChg>
        <pc:spChg chg="mod">
          <ac:chgData name="de Merell, Fiona" userId="27f0beb9-fbc5-4da5-8f9e-72d40bdad721" providerId="ADAL" clId="{90F4227C-CBA1-4AB5-89CD-95B7323E30A7}" dt="2026-08-18T19:09:07.629" v="4072" actId="255"/>
          <ac:spMkLst>
            <pc:docMk/>
            <pc:sldMk cId="58225399" sldId="2600"/>
            <ac:spMk id="3" creationId="{5F9E66D3-68D1-0CD7-FFFB-FFFA63577983}"/>
          </ac:spMkLst>
        </pc:spChg>
      </pc:sldChg>
      <pc:sldChg chg="modSp add mod">
        <pc:chgData name="de Merell, Fiona" userId="27f0beb9-fbc5-4da5-8f9e-72d40bdad721" providerId="ADAL" clId="{90F4227C-CBA1-4AB5-89CD-95B7323E30A7}" dt="2026-08-18T19:09:40.336" v="4082" actId="255"/>
        <pc:sldMkLst>
          <pc:docMk/>
          <pc:sldMk cId="1086437754" sldId="2601"/>
        </pc:sldMkLst>
        <pc:spChg chg="mod">
          <ac:chgData name="de Merell, Fiona" userId="27f0beb9-fbc5-4da5-8f9e-72d40bdad721" providerId="ADAL" clId="{90F4227C-CBA1-4AB5-89CD-95B7323E30A7}" dt="2026-08-18T19:09:33.947" v="4080" actId="948"/>
          <ac:spMkLst>
            <pc:docMk/>
            <pc:sldMk cId="1086437754" sldId="2601"/>
            <ac:spMk id="2" creationId="{64B5CC0F-3FF3-C46F-6322-AED836F142B0}"/>
          </ac:spMkLst>
        </pc:spChg>
        <pc:spChg chg="mod">
          <ac:chgData name="de Merell, Fiona" userId="27f0beb9-fbc5-4da5-8f9e-72d40bdad721" providerId="ADAL" clId="{90F4227C-CBA1-4AB5-89CD-95B7323E30A7}" dt="2026-08-18T19:09:40.336" v="4082" actId="255"/>
          <ac:spMkLst>
            <pc:docMk/>
            <pc:sldMk cId="1086437754" sldId="2601"/>
            <ac:spMk id="3" creationId="{6C0C4717-56B6-770E-62A2-60A6E9812711}"/>
          </ac:spMkLst>
        </pc:spChg>
      </pc:sldChg>
      <pc:sldChg chg="modSp add mod">
        <pc:chgData name="de Merell, Fiona" userId="27f0beb9-fbc5-4da5-8f9e-72d40bdad721" providerId="ADAL" clId="{90F4227C-CBA1-4AB5-89CD-95B7323E30A7}" dt="2026-08-18T19:10:05.315" v="4087" actId="207"/>
        <pc:sldMkLst>
          <pc:docMk/>
          <pc:sldMk cId="3419642408" sldId="2602"/>
        </pc:sldMkLst>
        <pc:spChg chg="mod">
          <ac:chgData name="de Merell, Fiona" userId="27f0beb9-fbc5-4da5-8f9e-72d40bdad721" providerId="ADAL" clId="{90F4227C-CBA1-4AB5-89CD-95B7323E30A7}" dt="2026-08-18T19:09:57.470" v="4085" actId="948"/>
          <ac:spMkLst>
            <pc:docMk/>
            <pc:sldMk cId="3419642408" sldId="2602"/>
            <ac:spMk id="2" creationId="{050A127D-E55A-37A4-2631-A5AB8447600B}"/>
          </ac:spMkLst>
        </pc:spChg>
        <pc:spChg chg="mod">
          <ac:chgData name="de Merell, Fiona" userId="27f0beb9-fbc5-4da5-8f9e-72d40bdad721" providerId="ADAL" clId="{90F4227C-CBA1-4AB5-89CD-95B7323E30A7}" dt="2026-08-18T19:10:05.315" v="4087" actId="207"/>
          <ac:spMkLst>
            <pc:docMk/>
            <pc:sldMk cId="3419642408" sldId="2602"/>
            <ac:spMk id="3" creationId="{14515787-DE2A-D4CF-4B18-42AD33A959F5}"/>
          </ac:spMkLst>
        </pc:spChg>
      </pc:sldChg>
      <pc:sldChg chg="modSp add mod">
        <pc:chgData name="de Merell, Fiona" userId="27f0beb9-fbc5-4da5-8f9e-72d40bdad721" providerId="ADAL" clId="{90F4227C-CBA1-4AB5-89CD-95B7323E30A7}" dt="2026-08-18T19:10:26.150" v="4091" actId="207"/>
        <pc:sldMkLst>
          <pc:docMk/>
          <pc:sldMk cId="4287645195" sldId="2603"/>
        </pc:sldMkLst>
        <pc:spChg chg="mod">
          <ac:chgData name="de Merell, Fiona" userId="27f0beb9-fbc5-4da5-8f9e-72d40bdad721" providerId="ADAL" clId="{90F4227C-CBA1-4AB5-89CD-95B7323E30A7}" dt="2026-08-18T19:10:18.770" v="4089" actId="948"/>
          <ac:spMkLst>
            <pc:docMk/>
            <pc:sldMk cId="4287645195" sldId="2603"/>
            <ac:spMk id="2" creationId="{11ACD49D-7BDA-DA2A-0653-552BBD87EEE2}"/>
          </ac:spMkLst>
        </pc:spChg>
        <pc:spChg chg="mod">
          <ac:chgData name="de Merell, Fiona" userId="27f0beb9-fbc5-4da5-8f9e-72d40bdad721" providerId="ADAL" clId="{90F4227C-CBA1-4AB5-89CD-95B7323E30A7}" dt="2026-08-18T19:10:26.150" v="4091" actId="207"/>
          <ac:spMkLst>
            <pc:docMk/>
            <pc:sldMk cId="4287645195" sldId="2603"/>
            <ac:spMk id="3" creationId="{3BDDD6EF-8BFB-D7EC-C3F9-D565FE83D91A}"/>
          </ac:spMkLst>
        </pc:spChg>
      </pc:sldChg>
      <pc:sldChg chg="modSp add mod">
        <pc:chgData name="de Merell, Fiona" userId="27f0beb9-fbc5-4da5-8f9e-72d40bdad721" providerId="ADAL" clId="{90F4227C-CBA1-4AB5-89CD-95B7323E30A7}" dt="2026-08-18T19:10:45.659" v="4095" actId="255"/>
        <pc:sldMkLst>
          <pc:docMk/>
          <pc:sldMk cId="3202030746" sldId="2604"/>
        </pc:sldMkLst>
        <pc:spChg chg="mod">
          <ac:chgData name="de Merell, Fiona" userId="27f0beb9-fbc5-4da5-8f9e-72d40bdad721" providerId="ADAL" clId="{90F4227C-CBA1-4AB5-89CD-95B7323E30A7}" dt="2026-08-18T19:10:39.127" v="4093" actId="948"/>
          <ac:spMkLst>
            <pc:docMk/>
            <pc:sldMk cId="3202030746" sldId="2604"/>
            <ac:spMk id="2" creationId="{C9D0DE96-3CF4-9671-EEA8-F7DAB9B0A9FE}"/>
          </ac:spMkLst>
        </pc:spChg>
        <pc:spChg chg="mod">
          <ac:chgData name="de Merell, Fiona" userId="27f0beb9-fbc5-4da5-8f9e-72d40bdad721" providerId="ADAL" clId="{90F4227C-CBA1-4AB5-89CD-95B7323E30A7}" dt="2026-08-18T19:10:45.659" v="4095" actId="255"/>
          <ac:spMkLst>
            <pc:docMk/>
            <pc:sldMk cId="3202030746" sldId="2604"/>
            <ac:spMk id="3" creationId="{20662668-03EA-E2EE-36DC-C8820DD3B88E}"/>
          </ac:spMkLst>
        </pc:spChg>
      </pc:sldChg>
      <pc:sldChg chg="delSp modSp add mod modNotesTx">
        <pc:chgData name="de Merell, Fiona" userId="27f0beb9-fbc5-4da5-8f9e-72d40bdad721" providerId="ADAL" clId="{90F4227C-CBA1-4AB5-89CD-95B7323E30A7}" dt="2026-08-28T15:09:52.812" v="7189" actId="1076"/>
        <pc:sldMkLst>
          <pc:docMk/>
          <pc:sldMk cId="1883197532" sldId="2608"/>
        </pc:sldMkLst>
        <pc:spChg chg="mod">
          <ac:chgData name="de Merell, Fiona" userId="27f0beb9-fbc5-4da5-8f9e-72d40bdad721" providerId="ADAL" clId="{90F4227C-CBA1-4AB5-89CD-95B7323E30A7}" dt="2026-08-22T18:07:34.831" v="6419" actId="1076"/>
          <ac:spMkLst>
            <pc:docMk/>
            <pc:sldMk cId="1883197532" sldId="2608"/>
            <ac:spMk id="2" creationId="{9A7708B6-20E5-3787-D849-87136B29C3B1}"/>
          </ac:spMkLst>
        </pc:spChg>
        <pc:spChg chg="mod">
          <ac:chgData name="de Merell, Fiona" userId="27f0beb9-fbc5-4da5-8f9e-72d40bdad721" providerId="ADAL" clId="{90F4227C-CBA1-4AB5-89CD-95B7323E30A7}" dt="2026-08-28T15:09:52.812" v="7189" actId="1076"/>
          <ac:spMkLst>
            <pc:docMk/>
            <pc:sldMk cId="1883197532" sldId="2608"/>
            <ac:spMk id="7" creationId="{A2BA3FC6-825D-191E-5414-9DB50B655C91}"/>
          </ac:spMkLst>
        </pc:spChg>
      </pc:sldChg>
      <pc:sldChg chg="addSp delSp modSp add mod ord modNotesTx">
        <pc:chgData name="de Merell, Fiona" userId="27f0beb9-fbc5-4da5-8f9e-72d40bdad721" providerId="ADAL" clId="{90F4227C-CBA1-4AB5-89CD-95B7323E30A7}" dt="2026-08-21T15:59:20.374" v="5787" actId="1076"/>
        <pc:sldMkLst>
          <pc:docMk/>
          <pc:sldMk cId="2223087025" sldId="2609"/>
        </pc:sldMkLst>
        <pc:spChg chg="mod">
          <ac:chgData name="de Merell, Fiona" userId="27f0beb9-fbc5-4da5-8f9e-72d40bdad721" providerId="ADAL" clId="{90F4227C-CBA1-4AB5-89CD-95B7323E30A7}" dt="2026-08-21T15:59:05.565" v="5784" actId="1076"/>
          <ac:spMkLst>
            <pc:docMk/>
            <pc:sldMk cId="2223087025" sldId="2609"/>
            <ac:spMk id="2" creationId="{ACC6430C-9CBA-4E87-7ACC-1091ECB93E44}"/>
          </ac:spMkLst>
        </pc:spChg>
        <pc:spChg chg="add mod">
          <ac:chgData name="de Merell, Fiona" userId="27f0beb9-fbc5-4da5-8f9e-72d40bdad721" providerId="ADAL" clId="{90F4227C-CBA1-4AB5-89CD-95B7323E30A7}" dt="2026-08-21T15:59:20.374" v="5787" actId="1076"/>
          <ac:spMkLst>
            <pc:docMk/>
            <pc:sldMk cId="2223087025" sldId="2609"/>
            <ac:spMk id="12" creationId="{BFCA0963-D368-677E-3B8C-E6494FF7D425}"/>
          </ac:spMkLst>
        </pc:spChg>
      </pc:sldChg>
      <pc:sldChg chg="add modNotesTx">
        <pc:chgData name="de Merell, Fiona" userId="27f0beb9-fbc5-4da5-8f9e-72d40bdad721" providerId="ADAL" clId="{90F4227C-CBA1-4AB5-89CD-95B7323E30A7}" dt="2026-08-21T15:10:56.094" v="5133" actId="6549"/>
        <pc:sldMkLst>
          <pc:docMk/>
          <pc:sldMk cId="649423034" sldId="2611"/>
        </pc:sldMkLst>
      </pc:sldChg>
      <pc:sldChg chg="addSp delSp modSp add mod modNotesTx">
        <pc:chgData name="de Merell, Fiona" userId="27f0beb9-fbc5-4da5-8f9e-72d40bdad721" providerId="ADAL" clId="{90F4227C-CBA1-4AB5-89CD-95B7323E30A7}" dt="2026-09-05T17:20:26.655" v="7655" actId="1076"/>
        <pc:sldMkLst>
          <pc:docMk/>
          <pc:sldMk cId="3885893066" sldId="2612"/>
        </pc:sldMkLst>
        <pc:spChg chg="mod">
          <ac:chgData name="de Merell, Fiona" userId="27f0beb9-fbc5-4da5-8f9e-72d40bdad721" providerId="ADAL" clId="{90F4227C-CBA1-4AB5-89CD-95B7323E30A7}" dt="2026-08-28T15:10:05.765" v="7192" actId="1076"/>
          <ac:spMkLst>
            <pc:docMk/>
            <pc:sldMk cId="3885893066" sldId="2612"/>
            <ac:spMk id="2" creationId="{A891BDF0-3611-A9B0-C76B-8EC4A0A5AB8A}"/>
          </ac:spMkLst>
        </pc:spChg>
        <pc:spChg chg="add mod">
          <ac:chgData name="de Merell, Fiona" userId="27f0beb9-fbc5-4da5-8f9e-72d40bdad721" providerId="ADAL" clId="{90F4227C-CBA1-4AB5-89CD-95B7323E30A7}" dt="2026-09-05T17:20:26.655" v="7655" actId="1076"/>
          <ac:spMkLst>
            <pc:docMk/>
            <pc:sldMk cId="3885893066" sldId="2612"/>
            <ac:spMk id="3" creationId="{12805885-913F-87B7-7514-428F0DB60069}"/>
          </ac:spMkLst>
        </pc:spChg>
      </pc:sldChg>
      <pc:sldChg chg="addSp delSp modSp new mod ord modClrScheme chgLayout">
        <pc:chgData name="de Merell, Fiona" userId="27f0beb9-fbc5-4da5-8f9e-72d40bdad721" providerId="ADAL" clId="{90F4227C-CBA1-4AB5-89CD-95B7323E30A7}" dt="2026-08-21T16:00:55.307" v="5798"/>
        <pc:sldMkLst>
          <pc:docMk/>
          <pc:sldMk cId="2780833279" sldId="2613"/>
        </pc:sldMkLst>
        <pc:spChg chg="add mod">
          <ac:chgData name="de Merell, Fiona" userId="27f0beb9-fbc5-4da5-8f9e-72d40bdad721" providerId="ADAL" clId="{90F4227C-CBA1-4AB5-89CD-95B7323E30A7}" dt="2026-08-19T19:32:28.699" v="5056" actId="1076"/>
          <ac:spMkLst>
            <pc:docMk/>
            <pc:sldMk cId="2780833279" sldId="2613"/>
            <ac:spMk id="19" creationId="{64372A8F-B6C7-48B2-C7B3-297012D49C45}"/>
          </ac:spMkLst>
        </pc:spChg>
        <pc:picChg chg="add mod ord">
          <ac:chgData name="de Merell, Fiona" userId="27f0beb9-fbc5-4da5-8f9e-72d40bdad721" providerId="ADAL" clId="{90F4227C-CBA1-4AB5-89CD-95B7323E30A7}" dt="2026-08-19T19:32:00.674" v="5050" actId="26606"/>
          <ac:picMkLst>
            <pc:docMk/>
            <pc:sldMk cId="2780833279" sldId="2613"/>
            <ac:picMk id="9" creationId="{5209C7D3-B8D9-E1C2-1960-A2DA06513C3D}"/>
          </ac:picMkLst>
        </pc:picChg>
        <pc:picChg chg="add mod ord">
          <ac:chgData name="de Merell, Fiona" userId="27f0beb9-fbc5-4da5-8f9e-72d40bdad721" providerId="ADAL" clId="{90F4227C-CBA1-4AB5-89CD-95B7323E30A7}" dt="2026-08-19T19:32:00.674" v="5050" actId="26606"/>
          <ac:picMkLst>
            <pc:docMk/>
            <pc:sldMk cId="2780833279" sldId="2613"/>
            <ac:picMk id="11" creationId="{BF14DBD5-BC8D-7A54-128E-70DD3392A435}"/>
          </ac:picMkLst>
        </pc:picChg>
      </pc:sldChg>
      <pc:sldChg chg="addSp delSp modSp new mod ord">
        <pc:chgData name="de Merell, Fiona" userId="27f0beb9-fbc5-4da5-8f9e-72d40bdad721" providerId="ADAL" clId="{90F4227C-CBA1-4AB5-89CD-95B7323E30A7}" dt="2026-08-22T17:25:47.595" v="6078"/>
        <pc:sldMkLst>
          <pc:docMk/>
          <pc:sldMk cId="932898926" sldId="2614"/>
        </pc:sldMkLst>
        <pc:spChg chg="mod">
          <ac:chgData name="de Merell, Fiona" userId="27f0beb9-fbc5-4da5-8f9e-72d40bdad721" providerId="ADAL" clId="{90F4227C-CBA1-4AB5-89CD-95B7323E30A7}" dt="2026-08-22T17:25:17.806" v="6075" actId="1076"/>
          <ac:spMkLst>
            <pc:docMk/>
            <pc:sldMk cId="932898926" sldId="2614"/>
            <ac:spMk id="7" creationId="{6BCC20F0-4B9D-3A4C-866B-C552EEE7BFE7}"/>
          </ac:spMkLst>
        </pc:spChg>
        <pc:picChg chg="add mod">
          <ac:chgData name="de Merell, Fiona" userId="27f0beb9-fbc5-4da5-8f9e-72d40bdad721" providerId="ADAL" clId="{90F4227C-CBA1-4AB5-89CD-95B7323E30A7}" dt="2026-08-22T17:25:21.055" v="6076" actId="1076"/>
          <ac:picMkLst>
            <pc:docMk/>
            <pc:sldMk cId="932898926" sldId="2614"/>
            <ac:picMk id="9" creationId="{2E9222DF-AC71-2D76-DB37-D341D218BE4D}"/>
          </ac:picMkLst>
        </pc:picChg>
      </pc:sldChg>
      <pc:sldChg chg="modSp add mod">
        <pc:chgData name="de Merell, Fiona" userId="27f0beb9-fbc5-4da5-8f9e-72d40bdad721" providerId="ADAL" clId="{90F4227C-CBA1-4AB5-89CD-95B7323E30A7}" dt="2026-08-22T17:53:08.270" v="6218" actId="1076"/>
        <pc:sldMkLst>
          <pc:docMk/>
          <pc:sldMk cId="1376259942" sldId="2615"/>
        </pc:sldMkLst>
        <pc:spChg chg="mod">
          <ac:chgData name="de Merell, Fiona" userId="27f0beb9-fbc5-4da5-8f9e-72d40bdad721" providerId="ADAL" clId="{90F4227C-CBA1-4AB5-89CD-95B7323E30A7}" dt="2026-08-22T17:48:46.835" v="6147" actId="14100"/>
          <ac:spMkLst>
            <pc:docMk/>
            <pc:sldMk cId="1376259942" sldId="2615"/>
            <ac:spMk id="2" creationId="{81ED2699-1314-72A8-D28B-2F4DAB898820}"/>
          </ac:spMkLst>
        </pc:spChg>
        <pc:spChg chg="mod">
          <ac:chgData name="de Merell, Fiona" userId="27f0beb9-fbc5-4da5-8f9e-72d40bdad721" providerId="ADAL" clId="{90F4227C-CBA1-4AB5-89CD-95B7323E30A7}" dt="2026-08-22T17:53:08.270" v="6218" actId="1076"/>
          <ac:spMkLst>
            <pc:docMk/>
            <pc:sldMk cId="1376259942" sldId="2615"/>
            <ac:spMk id="3" creationId="{EEAC39FC-0584-1691-7FBF-A80C0380E4A0}"/>
          </ac:spMkLst>
        </pc:spChg>
      </pc:sldChg>
      <pc:sldChg chg="addSp delSp modSp add mod modClrScheme chgLayout">
        <pc:chgData name="de Merell, Fiona" userId="27f0beb9-fbc5-4da5-8f9e-72d40bdad721" providerId="ADAL" clId="{90F4227C-CBA1-4AB5-89CD-95B7323E30A7}" dt="2026-09-05T16:41:47.233" v="7258" actId="1076"/>
        <pc:sldMkLst>
          <pc:docMk/>
          <pc:sldMk cId="3256521825" sldId="2616"/>
        </pc:sldMkLst>
        <pc:spChg chg="mod">
          <ac:chgData name="de Merell, Fiona" userId="27f0beb9-fbc5-4da5-8f9e-72d40bdad721" providerId="ADAL" clId="{90F4227C-CBA1-4AB5-89CD-95B7323E30A7}" dt="2026-09-05T16:41:47.233" v="7258" actId="1076"/>
          <ac:spMkLst>
            <pc:docMk/>
            <pc:sldMk cId="3256521825" sldId="2616"/>
            <ac:spMk id="2" creationId="{D7E55295-5EE8-73A7-7400-62790A77FD5F}"/>
          </ac:spMkLst>
        </pc:spChg>
        <pc:spChg chg="mod">
          <ac:chgData name="de Merell, Fiona" userId="27f0beb9-fbc5-4da5-8f9e-72d40bdad721" providerId="ADAL" clId="{90F4227C-CBA1-4AB5-89CD-95B7323E30A7}" dt="2026-09-05T16:41:42.001" v="7257" actId="113"/>
          <ac:spMkLst>
            <pc:docMk/>
            <pc:sldMk cId="3256521825" sldId="2616"/>
            <ac:spMk id="7" creationId="{DA82BD3C-D0B7-4CB4-B3EC-D232EAE19B36}"/>
          </ac:spMkLst>
        </pc:spChg>
        <pc:picChg chg="mod ord">
          <ac:chgData name="de Merell, Fiona" userId="27f0beb9-fbc5-4da5-8f9e-72d40bdad721" providerId="ADAL" clId="{90F4227C-CBA1-4AB5-89CD-95B7323E30A7}" dt="2026-09-05T16:41:27.826" v="7253" actId="1076"/>
          <ac:picMkLst>
            <pc:docMk/>
            <pc:sldMk cId="3256521825" sldId="2616"/>
            <ac:picMk id="9" creationId="{08EBE038-A8AB-843D-5DE3-CBCE9FDB5147}"/>
          </ac:picMkLst>
        </pc:picChg>
      </pc:sldChg>
      <pc:sldChg chg="modSp add mod">
        <pc:chgData name="de Merell, Fiona" userId="27f0beb9-fbc5-4da5-8f9e-72d40bdad721" providerId="ADAL" clId="{90F4227C-CBA1-4AB5-89CD-95B7323E30A7}" dt="2026-09-05T16:59:14.794" v="7416" actId="20577"/>
        <pc:sldMkLst>
          <pc:docMk/>
          <pc:sldMk cId="1507726337" sldId="2617"/>
        </pc:sldMkLst>
        <pc:spChg chg="mod">
          <ac:chgData name="de Merell, Fiona" userId="27f0beb9-fbc5-4da5-8f9e-72d40bdad721" providerId="ADAL" clId="{90F4227C-CBA1-4AB5-89CD-95B7323E30A7}" dt="2026-09-05T16:50:53.429" v="7296" actId="14100"/>
          <ac:spMkLst>
            <pc:docMk/>
            <pc:sldMk cId="1507726337" sldId="2617"/>
            <ac:spMk id="2" creationId="{92494A4A-8846-CC45-8D6D-B5E9FC2F0B3C}"/>
          </ac:spMkLst>
        </pc:spChg>
        <pc:spChg chg="mod">
          <ac:chgData name="de Merell, Fiona" userId="27f0beb9-fbc5-4da5-8f9e-72d40bdad721" providerId="ADAL" clId="{90F4227C-CBA1-4AB5-89CD-95B7323E30A7}" dt="2026-09-05T16:59:14.794" v="7416" actId="20577"/>
          <ac:spMkLst>
            <pc:docMk/>
            <pc:sldMk cId="1507726337" sldId="2617"/>
            <ac:spMk id="7" creationId="{5FAD11AB-257B-FE35-91A0-A066AFAD5A0E}"/>
          </ac:spMkLst>
        </pc:spChg>
        <pc:picChg chg="mod">
          <ac:chgData name="de Merell, Fiona" userId="27f0beb9-fbc5-4da5-8f9e-72d40bdad721" providerId="ADAL" clId="{90F4227C-CBA1-4AB5-89CD-95B7323E30A7}" dt="2026-09-05T16:50:46.389" v="7295" actId="1076"/>
          <ac:picMkLst>
            <pc:docMk/>
            <pc:sldMk cId="1507726337" sldId="2617"/>
            <ac:picMk id="9" creationId="{F72B8A88-46B9-714C-ABA5-BB00ADB7851D}"/>
          </ac:picMkLst>
        </pc:picChg>
      </pc:sldChg>
      <pc:sldChg chg="modSp add mod">
        <pc:chgData name="de Merell, Fiona" userId="27f0beb9-fbc5-4da5-8f9e-72d40bdad721" providerId="ADAL" clId="{90F4227C-CBA1-4AB5-89CD-95B7323E30A7}" dt="2026-09-05T16:59:24.958" v="7418" actId="1076"/>
        <pc:sldMkLst>
          <pc:docMk/>
          <pc:sldMk cId="3202028927" sldId="2618"/>
        </pc:sldMkLst>
        <pc:spChg chg="mod">
          <ac:chgData name="de Merell, Fiona" userId="27f0beb9-fbc5-4da5-8f9e-72d40bdad721" providerId="ADAL" clId="{90F4227C-CBA1-4AB5-89CD-95B7323E30A7}" dt="2026-09-05T16:51:11.731" v="7308" actId="20577"/>
          <ac:spMkLst>
            <pc:docMk/>
            <pc:sldMk cId="3202028927" sldId="2618"/>
            <ac:spMk id="2" creationId="{870AAA91-4150-65D6-6D23-B01F7CE141AC}"/>
          </ac:spMkLst>
        </pc:spChg>
        <pc:spChg chg="mod">
          <ac:chgData name="de Merell, Fiona" userId="27f0beb9-fbc5-4da5-8f9e-72d40bdad721" providerId="ADAL" clId="{90F4227C-CBA1-4AB5-89CD-95B7323E30A7}" dt="2026-09-05T16:59:24.958" v="7418" actId="1076"/>
          <ac:spMkLst>
            <pc:docMk/>
            <pc:sldMk cId="3202028927" sldId="2618"/>
            <ac:spMk id="7" creationId="{FA04B15A-CDF3-B720-D1D0-97B5CD3BEA33}"/>
          </ac:spMkLst>
        </pc:spChg>
        <pc:picChg chg="mod">
          <ac:chgData name="de Merell, Fiona" userId="27f0beb9-fbc5-4da5-8f9e-72d40bdad721" providerId="ADAL" clId="{90F4227C-CBA1-4AB5-89CD-95B7323E30A7}" dt="2026-09-05T16:51:19.646" v="7309" actId="14826"/>
          <ac:picMkLst>
            <pc:docMk/>
            <pc:sldMk cId="3202028927" sldId="2618"/>
            <ac:picMk id="9" creationId="{7E92C763-F89B-FE3A-E655-1519D0465614}"/>
          </ac:picMkLst>
        </pc:picChg>
      </pc:sldChg>
      <pc:sldChg chg="modSp add mod">
        <pc:chgData name="de Merell, Fiona" userId="27f0beb9-fbc5-4da5-8f9e-72d40bdad721" providerId="ADAL" clId="{90F4227C-CBA1-4AB5-89CD-95B7323E30A7}" dt="2026-09-05T17:07:27.243" v="7589" actId="1076"/>
        <pc:sldMkLst>
          <pc:docMk/>
          <pc:sldMk cId="2808370352" sldId="2619"/>
        </pc:sldMkLst>
        <pc:spChg chg="mod">
          <ac:chgData name="de Merell, Fiona" userId="27f0beb9-fbc5-4da5-8f9e-72d40bdad721" providerId="ADAL" clId="{90F4227C-CBA1-4AB5-89CD-95B7323E30A7}" dt="2026-09-05T17:06:10.430" v="7566" actId="20577"/>
          <ac:spMkLst>
            <pc:docMk/>
            <pc:sldMk cId="2808370352" sldId="2619"/>
            <ac:spMk id="2" creationId="{E0D7EE3C-E191-E312-BA15-FD3B2182D0F1}"/>
          </ac:spMkLst>
        </pc:spChg>
        <pc:spChg chg="mod">
          <ac:chgData name="de Merell, Fiona" userId="27f0beb9-fbc5-4da5-8f9e-72d40bdad721" providerId="ADAL" clId="{90F4227C-CBA1-4AB5-89CD-95B7323E30A7}" dt="2026-09-05T17:07:27.243" v="7589" actId="1076"/>
          <ac:spMkLst>
            <pc:docMk/>
            <pc:sldMk cId="2808370352" sldId="2619"/>
            <ac:spMk id="3" creationId="{81CABFBF-011D-C1AC-8B27-0A15C1944AAA}"/>
          </ac:spMkLst>
        </pc:spChg>
      </pc:sldChg>
      <pc:sldChg chg="modSp add mod">
        <pc:chgData name="de Merell, Fiona" userId="27f0beb9-fbc5-4da5-8f9e-72d40bdad721" providerId="ADAL" clId="{90F4227C-CBA1-4AB5-89CD-95B7323E30A7}" dt="2026-09-09T20:40:42.034" v="8008" actId="1076"/>
        <pc:sldMkLst>
          <pc:docMk/>
          <pc:sldMk cId="1563682906" sldId="2620"/>
        </pc:sldMkLst>
        <pc:spChg chg="mod">
          <ac:chgData name="de Merell, Fiona" userId="27f0beb9-fbc5-4da5-8f9e-72d40bdad721" providerId="ADAL" clId="{90F4227C-CBA1-4AB5-89CD-95B7323E30A7}" dt="2026-09-09T20:31:45.150" v="7689" actId="14100"/>
          <ac:spMkLst>
            <pc:docMk/>
            <pc:sldMk cId="1563682906" sldId="2620"/>
            <ac:spMk id="2" creationId="{85482D62-4A23-FB33-F21E-DF3C51C9AF2F}"/>
          </ac:spMkLst>
        </pc:spChg>
        <pc:spChg chg="mod">
          <ac:chgData name="de Merell, Fiona" userId="27f0beb9-fbc5-4da5-8f9e-72d40bdad721" providerId="ADAL" clId="{90F4227C-CBA1-4AB5-89CD-95B7323E30A7}" dt="2026-09-09T20:40:42.034" v="8008" actId="1076"/>
          <ac:spMkLst>
            <pc:docMk/>
            <pc:sldMk cId="1563682906" sldId="2620"/>
            <ac:spMk id="3" creationId="{A5D6ED38-98F2-39CA-7CBF-77B699146C7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C9013A-5015-4F37-A67D-6D9BF2B71850}" type="datetimeFigureOut">
              <a:t>9/8/2026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3EEC4A-137C-42B3-B844-0DB8182D3942}" type="slidenum">
              <a:t>‹#›</a:t>
            </a:fld>
            <a:endParaRPr lang="en-US" dirty="0"/>
          </a:p>
        </p:txBody>
      </p:sp>
    </p:spTree>
    <p:extLst>
      <p:ext uri="{BB962C8B-B14F-4D97-AF65-F5344CB8AC3E}">
        <p14:creationId xmlns:p14="http://schemas.microsoft.com/office/powerpoint/2010/main" val="5294502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CA402-7082-4825-B741-BA1F2B543D1A}" type="slidenum">
              <a:t>1</a:t>
            </a:fld>
            <a:endParaRPr lang="en-US" dirty="0"/>
          </a:p>
        </p:txBody>
      </p:sp>
    </p:spTree>
    <p:extLst>
      <p:ext uri="{BB962C8B-B14F-4D97-AF65-F5344CB8AC3E}">
        <p14:creationId xmlns:p14="http://schemas.microsoft.com/office/powerpoint/2010/main" val="2599563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336A3-5C68-B6E1-8EB5-846719125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C1A1B-8554-425A-54DF-7E8382F96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011FA3-E448-DC5D-B330-2F3A9C3C53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3F1D91-0424-4972-E522-1368BC3867B7}"/>
              </a:ext>
            </a:extLst>
          </p:cNvPr>
          <p:cNvSpPr>
            <a:spLocks noGrp="1"/>
          </p:cNvSpPr>
          <p:nvPr>
            <p:ph type="sldNum" sz="quarter" idx="5"/>
          </p:nvPr>
        </p:nvSpPr>
        <p:spPr/>
        <p:txBody>
          <a:bodyPr/>
          <a:lstStyle/>
          <a:p>
            <a:fld id="{16ACA402-7082-4825-B741-BA1F2B543D1A}" type="slidenum">
              <a:t>2</a:t>
            </a:fld>
            <a:endParaRPr lang="en-US" dirty="0"/>
          </a:p>
        </p:txBody>
      </p:sp>
    </p:spTree>
    <p:extLst>
      <p:ext uri="{BB962C8B-B14F-4D97-AF65-F5344CB8AC3E}">
        <p14:creationId xmlns:p14="http://schemas.microsoft.com/office/powerpoint/2010/main" val="2519168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C3DC6-047F-F287-FDDB-1ED180B09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37D6E-EAB9-E103-41D4-4F5CE8A517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1D4FE-FD68-2CC1-7AEF-DEF3EBBB28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005388-3698-EF0E-39DF-5FD48BB464C0}"/>
              </a:ext>
            </a:extLst>
          </p:cNvPr>
          <p:cNvSpPr>
            <a:spLocks noGrp="1"/>
          </p:cNvSpPr>
          <p:nvPr>
            <p:ph type="sldNum" sz="quarter" idx="5"/>
          </p:nvPr>
        </p:nvSpPr>
        <p:spPr/>
        <p:txBody>
          <a:bodyPr/>
          <a:lstStyle/>
          <a:p>
            <a:fld id="{16ACA402-7082-4825-B741-BA1F2B543D1A}" type="slidenum">
              <a:t>3</a:t>
            </a:fld>
            <a:endParaRPr lang="en-US" dirty="0"/>
          </a:p>
        </p:txBody>
      </p:sp>
    </p:spTree>
    <p:extLst>
      <p:ext uri="{BB962C8B-B14F-4D97-AF65-F5344CB8AC3E}">
        <p14:creationId xmlns:p14="http://schemas.microsoft.com/office/powerpoint/2010/main" val="9507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8B1F8-1171-2A85-D67F-9563CF8A3C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52095-4429-8807-F71D-B144FF482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CFBAE0-640D-C4DC-54C2-09A1D6A188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179424-0436-6F51-197A-90402BA3B297}"/>
              </a:ext>
            </a:extLst>
          </p:cNvPr>
          <p:cNvSpPr>
            <a:spLocks noGrp="1"/>
          </p:cNvSpPr>
          <p:nvPr>
            <p:ph type="sldNum" sz="quarter" idx="5"/>
          </p:nvPr>
        </p:nvSpPr>
        <p:spPr/>
        <p:txBody>
          <a:bodyPr/>
          <a:lstStyle/>
          <a:p>
            <a:fld id="{16ACA402-7082-4825-B741-BA1F2B543D1A}" type="slidenum">
              <a:t>4</a:t>
            </a:fld>
            <a:endParaRPr lang="en-US" dirty="0"/>
          </a:p>
        </p:txBody>
      </p:sp>
    </p:spTree>
    <p:extLst>
      <p:ext uri="{BB962C8B-B14F-4D97-AF65-F5344CB8AC3E}">
        <p14:creationId xmlns:p14="http://schemas.microsoft.com/office/powerpoint/2010/main" val="3121853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90400-1284-74B7-F5B4-8A551987D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C7CA92-C46A-A080-3890-BD7F54C9E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DDCC8-FFCC-AA04-9BD6-75F41D9387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9FC37B3-D168-6A7A-BF6F-55DC0DE35491}"/>
              </a:ext>
            </a:extLst>
          </p:cNvPr>
          <p:cNvSpPr>
            <a:spLocks noGrp="1"/>
          </p:cNvSpPr>
          <p:nvPr>
            <p:ph type="sldNum" sz="quarter" idx="5"/>
          </p:nvPr>
        </p:nvSpPr>
        <p:spPr/>
        <p:txBody>
          <a:bodyPr/>
          <a:lstStyle/>
          <a:p>
            <a:fld id="{16ACA402-7082-4825-B741-BA1F2B543D1A}" type="slidenum">
              <a:t>5</a:t>
            </a:fld>
            <a:endParaRPr lang="en-US" dirty="0"/>
          </a:p>
        </p:txBody>
      </p:sp>
    </p:spTree>
    <p:extLst>
      <p:ext uri="{BB962C8B-B14F-4D97-AF65-F5344CB8AC3E}">
        <p14:creationId xmlns:p14="http://schemas.microsoft.com/office/powerpoint/2010/main" val="3273642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905DB-F80D-1B84-CF07-15848B6725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72AE74-C1B4-113E-1B4C-93A5F9C8A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DAA19-5354-86F0-AEA1-152AE1CB82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9D7889-05DE-9EA7-1825-2D5C62C51152}"/>
              </a:ext>
            </a:extLst>
          </p:cNvPr>
          <p:cNvSpPr>
            <a:spLocks noGrp="1"/>
          </p:cNvSpPr>
          <p:nvPr>
            <p:ph type="sldNum" sz="quarter" idx="5"/>
          </p:nvPr>
        </p:nvSpPr>
        <p:spPr/>
        <p:txBody>
          <a:bodyPr/>
          <a:lstStyle/>
          <a:p>
            <a:fld id="{16ACA402-7082-4825-B741-BA1F2B543D1A}" type="slidenum">
              <a:t>6</a:t>
            </a:fld>
            <a:endParaRPr lang="en-US" dirty="0"/>
          </a:p>
        </p:txBody>
      </p:sp>
    </p:spTree>
    <p:extLst>
      <p:ext uri="{BB962C8B-B14F-4D97-AF65-F5344CB8AC3E}">
        <p14:creationId xmlns:p14="http://schemas.microsoft.com/office/powerpoint/2010/main" val="3133717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BC4F6-4D30-D973-82D5-78C3096982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896D3-1B14-DEEC-410C-9940095D65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D720E4-C9DB-30E9-9D3F-AE11D32145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2E8D1A-8BE8-7E1D-7782-B2FD2665BEA4}"/>
              </a:ext>
            </a:extLst>
          </p:cNvPr>
          <p:cNvSpPr>
            <a:spLocks noGrp="1"/>
          </p:cNvSpPr>
          <p:nvPr>
            <p:ph type="sldNum" sz="quarter" idx="5"/>
          </p:nvPr>
        </p:nvSpPr>
        <p:spPr/>
        <p:txBody>
          <a:bodyPr/>
          <a:lstStyle/>
          <a:p>
            <a:fld id="{16ACA402-7082-4825-B741-BA1F2B543D1A}" type="slidenum">
              <a:t>7</a:t>
            </a:fld>
            <a:endParaRPr lang="en-US" dirty="0"/>
          </a:p>
        </p:txBody>
      </p:sp>
    </p:spTree>
    <p:extLst>
      <p:ext uri="{BB962C8B-B14F-4D97-AF65-F5344CB8AC3E}">
        <p14:creationId xmlns:p14="http://schemas.microsoft.com/office/powerpoint/2010/main" val="13345116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ACC18-796E-359D-8032-C8C4029E37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A9780-89D6-9F2D-746F-DA356BB896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575CB-6055-99C9-B8EB-7FCCE383C3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A54B2E-4816-CC5E-D403-D3FCC436DC4D}"/>
              </a:ext>
            </a:extLst>
          </p:cNvPr>
          <p:cNvSpPr>
            <a:spLocks noGrp="1"/>
          </p:cNvSpPr>
          <p:nvPr>
            <p:ph type="sldNum" sz="quarter" idx="5"/>
          </p:nvPr>
        </p:nvSpPr>
        <p:spPr/>
        <p:txBody>
          <a:bodyPr/>
          <a:lstStyle/>
          <a:p>
            <a:fld id="{16ACA402-7082-4825-B741-BA1F2B543D1A}" type="slidenum">
              <a:t>8</a:t>
            </a:fld>
            <a:endParaRPr lang="en-US"/>
          </a:p>
        </p:txBody>
      </p:sp>
    </p:spTree>
    <p:extLst>
      <p:ext uri="{BB962C8B-B14F-4D97-AF65-F5344CB8AC3E}">
        <p14:creationId xmlns:p14="http://schemas.microsoft.com/office/powerpoint/2010/main" val="3241887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18B9E-E091-D7D5-0859-7A396F7CE7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397D3-97CC-F047-47CE-6F02AEF265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CB379-FC29-55F1-290F-D4F835A94B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546830-CEE1-84E6-333F-2B9A9877550F}"/>
              </a:ext>
            </a:extLst>
          </p:cNvPr>
          <p:cNvSpPr>
            <a:spLocks noGrp="1"/>
          </p:cNvSpPr>
          <p:nvPr>
            <p:ph type="sldNum" sz="quarter" idx="5"/>
          </p:nvPr>
        </p:nvSpPr>
        <p:spPr/>
        <p:txBody>
          <a:bodyPr/>
          <a:lstStyle/>
          <a:p>
            <a:fld id="{16ACA402-7082-4825-B741-BA1F2B543D1A}" type="slidenum">
              <a:t>9</a:t>
            </a:fld>
            <a:endParaRPr lang="en-US"/>
          </a:p>
        </p:txBody>
      </p:sp>
    </p:spTree>
    <p:extLst>
      <p:ext uri="{BB962C8B-B14F-4D97-AF65-F5344CB8AC3E}">
        <p14:creationId xmlns:p14="http://schemas.microsoft.com/office/powerpoint/2010/main" val="3307800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16ACA402-7082-4825-B741-BA1F2B543D1A}" type="slidenum">
              <a:t>10</a:t>
            </a:fld>
            <a:endParaRPr lang="en-US"/>
          </a:p>
        </p:txBody>
      </p:sp>
    </p:spTree>
    <p:extLst>
      <p:ext uri="{BB962C8B-B14F-4D97-AF65-F5344CB8AC3E}">
        <p14:creationId xmlns:p14="http://schemas.microsoft.com/office/powerpoint/2010/main" val="3489857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FE985-52FC-BDC1-5A39-20C1DAA297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66A08-E8A1-4445-A5AD-8FAC36D8F0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909934-4937-D160-D649-7719281C0F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233132-A969-F129-2DDA-932EA35B71F1}"/>
              </a:ext>
            </a:extLst>
          </p:cNvPr>
          <p:cNvSpPr>
            <a:spLocks noGrp="1"/>
          </p:cNvSpPr>
          <p:nvPr>
            <p:ph type="sldNum" sz="quarter" idx="5"/>
          </p:nvPr>
        </p:nvSpPr>
        <p:spPr/>
        <p:txBody>
          <a:bodyPr/>
          <a:lstStyle/>
          <a:p>
            <a:fld id="{16ACA402-7082-4825-B741-BA1F2B543D1A}" type="slidenum">
              <a:t>11</a:t>
            </a:fld>
            <a:endParaRPr lang="en-US"/>
          </a:p>
        </p:txBody>
      </p:sp>
    </p:spTree>
    <p:extLst>
      <p:ext uri="{BB962C8B-B14F-4D97-AF65-F5344CB8AC3E}">
        <p14:creationId xmlns:p14="http://schemas.microsoft.com/office/powerpoint/2010/main" val="317396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CA402-7082-4825-B741-BA1F2B543D1A}" type="slidenum">
              <a:t>13</a:t>
            </a:fld>
            <a:endParaRPr lang="en-US"/>
          </a:p>
        </p:txBody>
      </p:sp>
    </p:spTree>
    <p:extLst>
      <p:ext uri="{BB962C8B-B14F-4D97-AF65-F5344CB8AC3E}">
        <p14:creationId xmlns:p14="http://schemas.microsoft.com/office/powerpoint/2010/main" val="1085073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A25E4-E299-229F-D203-8EA78957ED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997146-9572-2C4D-B76C-3BF21D783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728BA-BD54-C048-2B28-7A5C97777D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CB337B2-B492-C85F-A326-5906F0474530}"/>
              </a:ext>
            </a:extLst>
          </p:cNvPr>
          <p:cNvSpPr>
            <a:spLocks noGrp="1"/>
          </p:cNvSpPr>
          <p:nvPr>
            <p:ph type="sldNum" sz="quarter" idx="5"/>
          </p:nvPr>
        </p:nvSpPr>
        <p:spPr/>
        <p:txBody>
          <a:bodyPr/>
          <a:lstStyle/>
          <a:p>
            <a:fld id="{16ACA402-7082-4825-B741-BA1F2B543D1A}" type="slidenum">
              <a:t>14</a:t>
            </a:fld>
            <a:endParaRPr lang="en-US"/>
          </a:p>
        </p:txBody>
      </p:sp>
    </p:spTree>
    <p:extLst>
      <p:ext uri="{BB962C8B-B14F-4D97-AF65-F5344CB8AC3E}">
        <p14:creationId xmlns:p14="http://schemas.microsoft.com/office/powerpoint/2010/main" val="3829862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16ACA402-7082-4825-B741-BA1F2B543D1A}" type="slidenum">
              <a:t>15</a:t>
            </a:fld>
            <a:endParaRPr lang="en-US"/>
          </a:p>
        </p:txBody>
      </p:sp>
    </p:spTree>
    <p:extLst>
      <p:ext uri="{BB962C8B-B14F-4D97-AF65-F5344CB8AC3E}">
        <p14:creationId xmlns:p14="http://schemas.microsoft.com/office/powerpoint/2010/main" val="17044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85C06-CF31-795D-9C69-97712642D5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FFFCA-FD37-2E00-E815-DC61A2161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B76FB0-F7B7-6DAB-12F6-1887672E9491}"/>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0D661F6-4BB7-2805-A64F-51E6F079D5C9}"/>
              </a:ext>
            </a:extLst>
          </p:cNvPr>
          <p:cNvSpPr>
            <a:spLocks noGrp="1"/>
          </p:cNvSpPr>
          <p:nvPr>
            <p:ph type="sldNum" sz="quarter" idx="5"/>
          </p:nvPr>
        </p:nvSpPr>
        <p:spPr/>
        <p:txBody>
          <a:bodyPr/>
          <a:lstStyle/>
          <a:p>
            <a:fld id="{16ACA402-7082-4825-B741-BA1F2B543D1A}" type="slidenum">
              <a:t>16</a:t>
            </a:fld>
            <a:endParaRPr lang="en-US"/>
          </a:p>
        </p:txBody>
      </p:sp>
    </p:spTree>
    <p:extLst>
      <p:ext uri="{BB962C8B-B14F-4D97-AF65-F5344CB8AC3E}">
        <p14:creationId xmlns:p14="http://schemas.microsoft.com/office/powerpoint/2010/main" val="3988603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7F872-FFF2-E25C-403D-458E0625C1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00802-E445-EA32-0981-3C6444EE3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19F570-689D-BE0E-9662-E613C42A5F77}"/>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2AC0A3BF-3235-DFE1-869A-49A7E5C21A3B}"/>
              </a:ext>
            </a:extLst>
          </p:cNvPr>
          <p:cNvSpPr>
            <a:spLocks noGrp="1"/>
          </p:cNvSpPr>
          <p:nvPr>
            <p:ph type="sldNum" sz="quarter" idx="5"/>
          </p:nvPr>
        </p:nvSpPr>
        <p:spPr/>
        <p:txBody>
          <a:bodyPr/>
          <a:lstStyle/>
          <a:p>
            <a:fld id="{16ACA402-7082-4825-B741-BA1F2B543D1A}" type="slidenum">
              <a:t>17</a:t>
            </a:fld>
            <a:endParaRPr lang="en-US"/>
          </a:p>
        </p:txBody>
      </p:sp>
    </p:spTree>
    <p:extLst>
      <p:ext uri="{BB962C8B-B14F-4D97-AF65-F5344CB8AC3E}">
        <p14:creationId xmlns:p14="http://schemas.microsoft.com/office/powerpoint/2010/main" val="11160268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CA402-7082-4825-B741-BA1F2B543D1A}" type="slidenum">
              <a:t>18</a:t>
            </a:fld>
            <a:endParaRPr lang="en-US"/>
          </a:p>
        </p:txBody>
      </p:sp>
    </p:spTree>
    <p:extLst>
      <p:ext uri="{BB962C8B-B14F-4D97-AF65-F5344CB8AC3E}">
        <p14:creationId xmlns:p14="http://schemas.microsoft.com/office/powerpoint/2010/main" val="4221046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27B72-E571-4C87-4064-D8D2662745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6BC43-CE18-F12F-8BF7-41799156EE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0A22A9-F197-057C-DFCA-AF5507F06669}"/>
              </a:ext>
            </a:extLst>
          </p:cNvPr>
          <p:cNvSpPr>
            <a:spLocks noGrp="1"/>
          </p:cNvSpPr>
          <p:nvPr>
            <p:ph type="body" idx="1"/>
          </p:nvPr>
        </p:nvSpPr>
        <p:spPr/>
        <p:txBody>
          <a:bodyPr/>
          <a:lstStyle/>
          <a:p>
            <a:pPr lvl="1"/>
            <a:r>
              <a:rPr lang="en-US" dirty="0"/>
              <a:t>
</a:t>
            </a:r>
          </a:p>
        </p:txBody>
      </p:sp>
      <p:sp>
        <p:nvSpPr>
          <p:cNvPr id="4" name="Slide Number Placeholder 3">
            <a:extLst>
              <a:ext uri="{FF2B5EF4-FFF2-40B4-BE49-F238E27FC236}">
                <a16:creationId xmlns:a16="http://schemas.microsoft.com/office/drawing/2014/main" id="{F106AFD2-5957-831A-D340-CBFC1A19218E}"/>
              </a:ext>
            </a:extLst>
          </p:cNvPr>
          <p:cNvSpPr>
            <a:spLocks noGrp="1"/>
          </p:cNvSpPr>
          <p:nvPr>
            <p:ph type="sldNum" sz="quarter" idx="5"/>
          </p:nvPr>
        </p:nvSpPr>
        <p:spPr/>
        <p:txBody>
          <a:bodyPr/>
          <a:lstStyle/>
          <a:p>
            <a:fld id="{16ACA402-7082-4825-B741-BA1F2B543D1A}" type="slidenum">
              <a:t>19</a:t>
            </a:fld>
            <a:endParaRPr lang="en-US"/>
          </a:p>
        </p:txBody>
      </p:sp>
    </p:spTree>
    <p:extLst>
      <p:ext uri="{BB962C8B-B14F-4D97-AF65-F5344CB8AC3E}">
        <p14:creationId xmlns:p14="http://schemas.microsoft.com/office/powerpoint/2010/main" val="2970669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290EF-D326-07A5-46E1-7498F1485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E68BA1-64C9-B752-E4E9-980E12F1AA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D2618C-3331-6A6E-C177-6BF9FBFB19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2156F6A-6127-B386-FC0C-1A1A92989226}"/>
              </a:ext>
            </a:extLst>
          </p:cNvPr>
          <p:cNvSpPr>
            <a:spLocks noGrp="1"/>
          </p:cNvSpPr>
          <p:nvPr>
            <p:ph type="sldNum" sz="quarter" idx="5"/>
          </p:nvPr>
        </p:nvSpPr>
        <p:spPr/>
        <p:txBody>
          <a:bodyPr/>
          <a:lstStyle/>
          <a:p>
            <a:fld id="{16ACA402-7082-4825-B741-BA1F2B543D1A}" type="slidenum">
              <a:t>20</a:t>
            </a:fld>
            <a:endParaRPr lang="en-US"/>
          </a:p>
        </p:txBody>
      </p:sp>
    </p:spTree>
    <p:extLst>
      <p:ext uri="{BB962C8B-B14F-4D97-AF65-F5344CB8AC3E}">
        <p14:creationId xmlns:p14="http://schemas.microsoft.com/office/powerpoint/2010/main" val="3229894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86632-78C4-11AE-F573-6276A091B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38B2E-E565-04F1-679B-0B9FFAFEC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F3232-0271-86F8-58BC-C01CB37776F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47B495B8-E516-EE86-A9C2-D1B33FD395D1}"/>
              </a:ext>
            </a:extLst>
          </p:cNvPr>
          <p:cNvSpPr>
            <a:spLocks noGrp="1"/>
          </p:cNvSpPr>
          <p:nvPr>
            <p:ph type="sldNum" sz="quarter" idx="5"/>
          </p:nvPr>
        </p:nvSpPr>
        <p:spPr/>
        <p:txBody>
          <a:bodyPr/>
          <a:lstStyle/>
          <a:p>
            <a:fld id="{16ACA402-7082-4825-B741-BA1F2B543D1A}" type="slidenum">
              <a:t>22</a:t>
            </a:fld>
            <a:endParaRPr lang="en-US"/>
          </a:p>
        </p:txBody>
      </p:sp>
    </p:spTree>
    <p:extLst>
      <p:ext uri="{BB962C8B-B14F-4D97-AF65-F5344CB8AC3E}">
        <p14:creationId xmlns:p14="http://schemas.microsoft.com/office/powerpoint/2010/main" val="3637888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EA12B-D100-F828-4B44-45B239A4B3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915F9E-C7BD-95C6-8023-1C95894CAD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8A7E82-3D7A-9B14-D316-F66D12B3A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D007EC-080B-C6B6-B3F3-0C60CCBEA1F4}"/>
              </a:ext>
            </a:extLst>
          </p:cNvPr>
          <p:cNvSpPr>
            <a:spLocks noGrp="1"/>
          </p:cNvSpPr>
          <p:nvPr>
            <p:ph type="sldNum" sz="quarter" idx="5"/>
          </p:nvPr>
        </p:nvSpPr>
        <p:spPr/>
        <p:txBody>
          <a:bodyPr/>
          <a:lstStyle/>
          <a:p>
            <a:fld id="{16ACA402-7082-4825-B741-BA1F2B543D1A}" type="slidenum">
              <a:t>24</a:t>
            </a:fld>
            <a:endParaRPr lang="en-US"/>
          </a:p>
        </p:txBody>
      </p:sp>
    </p:spTree>
    <p:extLst>
      <p:ext uri="{BB962C8B-B14F-4D97-AF65-F5344CB8AC3E}">
        <p14:creationId xmlns:p14="http://schemas.microsoft.com/office/powerpoint/2010/main" val="308483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97D4E-F2BA-4612-5AC8-3AA892003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9B9410-3024-2C9C-64D8-ED5B105751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728E4-EE42-B999-B8F9-0A64CC9963DC}"/>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A7F46DAE-E285-445A-BA08-6F476CBB1A14}"/>
              </a:ext>
            </a:extLst>
          </p:cNvPr>
          <p:cNvSpPr>
            <a:spLocks noGrp="1"/>
          </p:cNvSpPr>
          <p:nvPr>
            <p:ph type="sldNum" sz="quarter" idx="5"/>
          </p:nvPr>
        </p:nvSpPr>
        <p:spPr/>
        <p:txBody>
          <a:bodyPr/>
          <a:lstStyle/>
          <a:p>
            <a:fld id="{16ACA402-7082-4825-B741-BA1F2B543D1A}" type="slidenum">
              <a:t>25</a:t>
            </a:fld>
            <a:endParaRPr lang="en-US"/>
          </a:p>
        </p:txBody>
      </p:sp>
    </p:spTree>
    <p:extLst>
      <p:ext uri="{BB962C8B-B14F-4D97-AF65-F5344CB8AC3E}">
        <p14:creationId xmlns:p14="http://schemas.microsoft.com/office/powerpoint/2010/main" val="1824708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814A8-9E8E-8359-FB05-C37D0F0884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7B7E3D-2082-9E6F-F747-944BC295CD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FE3B1F-1C60-BCCF-3732-E0D330C79DD8}"/>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F3AE10E7-6044-B0F4-E45E-40C74E04AD4D}"/>
              </a:ext>
            </a:extLst>
          </p:cNvPr>
          <p:cNvSpPr>
            <a:spLocks noGrp="1"/>
          </p:cNvSpPr>
          <p:nvPr>
            <p:ph type="sldNum" sz="quarter" idx="5"/>
          </p:nvPr>
        </p:nvSpPr>
        <p:spPr/>
        <p:txBody>
          <a:bodyPr/>
          <a:lstStyle/>
          <a:p>
            <a:fld id="{16ACA402-7082-4825-B741-BA1F2B543D1A}" type="slidenum">
              <a:t>26</a:t>
            </a:fld>
            <a:endParaRPr lang="en-US"/>
          </a:p>
        </p:txBody>
      </p:sp>
    </p:spTree>
    <p:extLst>
      <p:ext uri="{BB962C8B-B14F-4D97-AF65-F5344CB8AC3E}">
        <p14:creationId xmlns:p14="http://schemas.microsoft.com/office/powerpoint/2010/main" val="1135796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CED82-0E1C-2BA0-6AA3-4D7D9D5E7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D5E5E-056F-A6E0-EC9A-71DD86DCAF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3371AB-9964-B2F1-5132-A3F334A0F1EB}"/>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52FAAD84-308D-0519-CA6E-CF4FA51FE5A6}"/>
              </a:ext>
            </a:extLst>
          </p:cNvPr>
          <p:cNvSpPr>
            <a:spLocks noGrp="1"/>
          </p:cNvSpPr>
          <p:nvPr>
            <p:ph type="sldNum" sz="quarter" idx="5"/>
          </p:nvPr>
        </p:nvSpPr>
        <p:spPr/>
        <p:txBody>
          <a:bodyPr/>
          <a:lstStyle/>
          <a:p>
            <a:fld id="{16ACA402-7082-4825-B741-BA1F2B543D1A}" type="slidenum">
              <a:t>27</a:t>
            </a:fld>
            <a:endParaRPr lang="en-US"/>
          </a:p>
        </p:txBody>
      </p:sp>
    </p:spTree>
    <p:extLst>
      <p:ext uri="{BB962C8B-B14F-4D97-AF65-F5344CB8AC3E}">
        <p14:creationId xmlns:p14="http://schemas.microsoft.com/office/powerpoint/2010/main" val="2557689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D3F89-4AB0-B228-9AF6-F56F403A2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221B01-25A1-0989-9A29-6C3C67828D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CFBE9-9177-DFC0-F6B7-E3BF0C686DB4}"/>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6FD27F54-D81D-E715-0E16-CFFAE5C6E0E6}"/>
              </a:ext>
            </a:extLst>
          </p:cNvPr>
          <p:cNvSpPr>
            <a:spLocks noGrp="1"/>
          </p:cNvSpPr>
          <p:nvPr>
            <p:ph type="sldNum" sz="quarter" idx="5"/>
          </p:nvPr>
        </p:nvSpPr>
        <p:spPr/>
        <p:txBody>
          <a:bodyPr/>
          <a:lstStyle/>
          <a:p>
            <a:fld id="{16ACA402-7082-4825-B741-BA1F2B543D1A}" type="slidenum">
              <a:t>28</a:t>
            </a:fld>
            <a:endParaRPr lang="en-US"/>
          </a:p>
        </p:txBody>
      </p:sp>
    </p:spTree>
    <p:extLst>
      <p:ext uri="{BB962C8B-B14F-4D97-AF65-F5344CB8AC3E}">
        <p14:creationId xmlns:p14="http://schemas.microsoft.com/office/powerpoint/2010/main" val="3045072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EA536-7B7D-71C3-09DD-7C9198CBC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993F1-E18A-522C-C86D-A147CC7704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ED9A04-559B-6E4A-07B4-3C68708BF36B}"/>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A681F0E0-937E-1B67-A347-581B8EB77FE8}"/>
              </a:ext>
            </a:extLst>
          </p:cNvPr>
          <p:cNvSpPr>
            <a:spLocks noGrp="1"/>
          </p:cNvSpPr>
          <p:nvPr>
            <p:ph type="sldNum" sz="quarter" idx="5"/>
          </p:nvPr>
        </p:nvSpPr>
        <p:spPr/>
        <p:txBody>
          <a:bodyPr/>
          <a:lstStyle/>
          <a:p>
            <a:fld id="{16ACA402-7082-4825-B741-BA1F2B543D1A}" type="slidenum">
              <a:t>29</a:t>
            </a:fld>
            <a:endParaRPr lang="en-US"/>
          </a:p>
        </p:txBody>
      </p:sp>
    </p:spTree>
    <p:extLst>
      <p:ext uri="{BB962C8B-B14F-4D97-AF65-F5344CB8AC3E}">
        <p14:creationId xmlns:p14="http://schemas.microsoft.com/office/powerpoint/2010/main" val="3804756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87FE1-280B-0D2C-6794-ABDC343BB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011CF-3EB9-146A-0C1C-F771541947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76B0E-2B3A-65F4-B462-F47703074EDB}"/>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E2EE686C-DFDB-4F0B-6D92-B94FFB90A50C}"/>
              </a:ext>
            </a:extLst>
          </p:cNvPr>
          <p:cNvSpPr>
            <a:spLocks noGrp="1"/>
          </p:cNvSpPr>
          <p:nvPr>
            <p:ph type="sldNum" sz="quarter" idx="5"/>
          </p:nvPr>
        </p:nvSpPr>
        <p:spPr/>
        <p:txBody>
          <a:bodyPr/>
          <a:lstStyle/>
          <a:p>
            <a:fld id="{16ACA402-7082-4825-B741-BA1F2B543D1A}" type="slidenum">
              <a:t>30</a:t>
            </a:fld>
            <a:endParaRPr lang="en-US"/>
          </a:p>
        </p:txBody>
      </p:sp>
    </p:spTree>
    <p:extLst>
      <p:ext uri="{BB962C8B-B14F-4D97-AF65-F5344CB8AC3E}">
        <p14:creationId xmlns:p14="http://schemas.microsoft.com/office/powerpoint/2010/main" val="27646123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E0286-1E00-FF60-A6B3-D7A737926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DF1B7-E0DA-6AF6-9CA5-10B14C0889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80462A-2065-9D9B-5A1D-2892A1CFC128}"/>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16D46FF4-B463-3E61-D86F-45B1703C6D9A}"/>
              </a:ext>
            </a:extLst>
          </p:cNvPr>
          <p:cNvSpPr>
            <a:spLocks noGrp="1"/>
          </p:cNvSpPr>
          <p:nvPr>
            <p:ph type="sldNum" sz="quarter" idx="5"/>
          </p:nvPr>
        </p:nvSpPr>
        <p:spPr/>
        <p:txBody>
          <a:bodyPr/>
          <a:lstStyle/>
          <a:p>
            <a:fld id="{16ACA402-7082-4825-B741-BA1F2B543D1A}" type="slidenum">
              <a:t>31</a:t>
            </a:fld>
            <a:endParaRPr lang="en-US"/>
          </a:p>
        </p:txBody>
      </p:sp>
    </p:spTree>
    <p:extLst>
      <p:ext uri="{BB962C8B-B14F-4D97-AF65-F5344CB8AC3E}">
        <p14:creationId xmlns:p14="http://schemas.microsoft.com/office/powerpoint/2010/main" val="32122171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CA402-7082-4825-B741-BA1F2B543D1A}" type="slidenum">
              <a:t>32</a:t>
            </a:fld>
            <a:endParaRPr lang="en-US"/>
          </a:p>
        </p:txBody>
      </p:sp>
    </p:spTree>
    <p:extLst>
      <p:ext uri="{BB962C8B-B14F-4D97-AF65-F5344CB8AC3E}">
        <p14:creationId xmlns:p14="http://schemas.microsoft.com/office/powerpoint/2010/main" val="243520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3EEC4A-137C-42B3-B844-0DB8182D3942}" type="slidenum">
              <a:rPr lang="en-US" smtClean="0"/>
              <a:t>35</a:t>
            </a:fld>
            <a:endParaRPr lang="en-US" dirty="0"/>
          </a:p>
        </p:txBody>
      </p:sp>
    </p:spTree>
    <p:extLst>
      <p:ext uri="{BB962C8B-B14F-4D97-AF65-F5344CB8AC3E}">
        <p14:creationId xmlns:p14="http://schemas.microsoft.com/office/powerpoint/2010/main" val="22505752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F689D-8F39-6692-F097-87C95295F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46A03-FB31-C472-D919-C479CD391C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D8B329-D2DB-19C6-8027-BF2A5AE52E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E10866-2379-FFBD-9E4A-0E136E32EA03}"/>
              </a:ext>
            </a:extLst>
          </p:cNvPr>
          <p:cNvSpPr>
            <a:spLocks noGrp="1"/>
          </p:cNvSpPr>
          <p:nvPr>
            <p:ph type="sldNum" sz="quarter" idx="5"/>
          </p:nvPr>
        </p:nvSpPr>
        <p:spPr/>
        <p:txBody>
          <a:bodyPr/>
          <a:lstStyle/>
          <a:p>
            <a:fld id="{133EEC4A-137C-42B3-B844-0DB8182D3942}" type="slidenum">
              <a:rPr lang="en-US" smtClean="0"/>
              <a:t>36</a:t>
            </a:fld>
            <a:endParaRPr lang="en-US" dirty="0"/>
          </a:p>
        </p:txBody>
      </p:sp>
    </p:spTree>
    <p:extLst>
      <p:ext uri="{BB962C8B-B14F-4D97-AF65-F5344CB8AC3E}">
        <p14:creationId xmlns:p14="http://schemas.microsoft.com/office/powerpoint/2010/main" val="26571287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3CD62-BF41-2434-80C4-2852504E26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83055-0884-D911-35BD-8362ADD22C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873C6-2367-487A-04FA-0E9EBD3032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408653-D912-9B81-7032-C4CB74055014}"/>
              </a:ext>
            </a:extLst>
          </p:cNvPr>
          <p:cNvSpPr>
            <a:spLocks noGrp="1"/>
          </p:cNvSpPr>
          <p:nvPr>
            <p:ph type="sldNum" sz="quarter" idx="5"/>
          </p:nvPr>
        </p:nvSpPr>
        <p:spPr/>
        <p:txBody>
          <a:bodyPr/>
          <a:lstStyle/>
          <a:p>
            <a:fld id="{133EEC4A-137C-42B3-B844-0DB8182D3942}" type="slidenum">
              <a:rPr lang="en-US" smtClean="0"/>
              <a:t>37</a:t>
            </a:fld>
            <a:endParaRPr lang="en-US" dirty="0"/>
          </a:p>
        </p:txBody>
      </p:sp>
    </p:spTree>
    <p:extLst>
      <p:ext uri="{BB962C8B-B14F-4D97-AF65-F5344CB8AC3E}">
        <p14:creationId xmlns:p14="http://schemas.microsoft.com/office/powerpoint/2010/main" val="33030085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ACA402-7082-4825-B741-BA1F2B543D1A}" type="slidenum">
              <a:t>38</a:t>
            </a:fld>
            <a:endParaRPr lang="en-US" dirty="0"/>
          </a:p>
        </p:txBody>
      </p:sp>
    </p:spTree>
    <p:extLst>
      <p:ext uri="{BB962C8B-B14F-4D97-AF65-F5344CB8AC3E}">
        <p14:creationId xmlns:p14="http://schemas.microsoft.com/office/powerpoint/2010/main" val="2215132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34732-AA40-FF6C-2006-D6FEA0BE6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98E66F-20FB-CB1C-74CC-37626E216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460AB-7EE0-A5A8-2CA9-3C667F3D1041}"/>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BA2A7967-0225-C69E-9DA2-3FB2413748C7}"/>
              </a:ext>
            </a:extLst>
          </p:cNvPr>
          <p:cNvSpPr>
            <a:spLocks noGrp="1"/>
          </p:cNvSpPr>
          <p:nvPr>
            <p:ph type="sldNum" sz="quarter" idx="5"/>
          </p:nvPr>
        </p:nvSpPr>
        <p:spPr/>
        <p:txBody>
          <a:bodyPr/>
          <a:lstStyle/>
          <a:p>
            <a:fld id="{16ACA402-7082-4825-B741-BA1F2B543D1A}" type="slidenum">
              <a:t>39</a:t>
            </a:fld>
            <a:endParaRPr lang="en-US" dirty="0"/>
          </a:p>
        </p:txBody>
      </p:sp>
    </p:spTree>
    <p:extLst>
      <p:ext uri="{BB962C8B-B14F-4D97-AF65-F5344CB8AC3E}">
        <p14:creationId xmlns:p14="http://schemas.microsoft.com/office/powerpoint/2010/main" val="27779931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9F1DD-E802-21CD-DF19-76A8A22710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FDFA51-FEB9-33E4-38ED-569D7303C5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6CFB7-E427-33A0-6DD0-4E7E45AE9BFD}"/>
              </a:ext>
            </a:extLst>
          </p:cNvPr>
          <p:cNvSpPr>
            <a:spLocks noGrp="1"/>
          </p:cNvSpPr>
          <p:nvPr>
            <p:ph type="body" idx="1"/>
          </p:nvPr>
        </p:nvSpPr>
        <p:spPr/>
        <p:txBody>
          <a:bodyPr/>
          <a:lstStyle/>
          <a:p>
            <a:r>
              <a:rPr lang="en-US" dirty="0"/>
              <a:t>
</a:t>
            </a:r>
          </a:p>
        </p:txBody>
      </p:sp>
      <p:sp>
        <p:nvSpPr>
          <p:cNvPr id="4" name="Slide Number Placeholder 3">
            <a:extLst>
              <a:ext uri="{FF2B5EF4-FFF2-40B4-BE49-F238E27FC236}">
                <a16:creationId xmlns:a16="http://schemas.microsoft.com/office/drawing/2014/main" id="{CBB68D59-DB0A-E39D-BA33-010F8849B954}"/>
              </a:ext>
            </a:extLst>
          </p:cNvPr>
          <p:cNvSpPr>
            <a:spLocks noGrp="1"/>
          </p:cNvSpPr>
          <p:nvPr>
            <p:ph type="sldNum" sz="quarter" idx="5"/>
          </p:nvPr>
        </p:nvSpPr>
        <p:spPr/>
        <p:txBody>
          <a:bodyPr/>
          <a:lstStyle/>
          <a:p>
            <a:fld id="{16ACA402-7082-4825-B741-BA1F2B543D1A}" type="slidenum">
              <a:t>40</a:t>
            </a:fld>
            <a:endParaRPr lang="en-US" dirty="0"/>
          </a:p>
        </p:txBody>
      </p:sp>
    </p:spTree>
    <p:extLst>
      <p:ext uri="{BB962C8B-B14F-4D97-AF65-F5344CB8AC3E}">
        <p14:creationId xmlns:p14="http://schemas.microsoft.com/office/powerpoint/2010/main" val="3628208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3" y="4592116"/>
            <a:ext cx="10872216" cy="976143"/>
          </a:xfrm>
        </p:spPr>
        <p:txBody>
          <a:bodyPr vert="horz" lIns="91440" tIns="45720" rIns="91440" bIns="45720" rtlCol="0" anchor="b">
            <a:normAutofit/>
          </a:bodyPr>
          <a:lstStyle>
            <a:lvl1pPr>
              <a:defRPr lang="en-US" sz="40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1" y="5971761"/>
            <a:ext cx="10872217" cy="336287"/>
          </a:xfrm>
        </p:spPr>
        <p:txBody>
          <a:bodyPr vert="horz" lIns="91440" tIns="45720" rIns="91440" bIns="45720" rtlCol="0">
            <a:noAutofit/>
          </a:bodyPr>
          <a:lstStyle>
            <a:lvl1pPr marL="0" indent="0">
              <a:buNone/>
              <a:defRPr lang="en-US" sz="2000" dirty="0">
                <a:solidFill>
                  <a:schemeClr val="tx1"/>
                </a:solidFill>
              </a:defRPr>
            </a:lvl1pPr>
          </a:lstStyle>
          <a:p>
            <a:pPr lvl="0"/>
            <a:r>
              <a:rPr lang="en-US"/>
              <a:t>Click to edit Master subtitle style</a:t>
            </a:r>
          </a:p>
        </p:txBody>
      </p:sp>
      <p:sp>
        <p:nvSpPr>
          <p:cNvPr id="6" name="Slide Number Placeholder 5">
            <a:extLst>
              <a:ext uri="{FF2B5EF4-FFF2-40B4-BE49-F238E27FC236}">
                <a16:creationId xmlns:a16="http://schemas.microsoft.com/office/drawing/2014/main" id="{8439C8A7-72AC-0719-E46F-68CFF8D5F316}"/>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885DA28C-4307-6E8D-E3C0-B0F65FE46263}"/>
              </a:ext>
            </a:extLst>
          </p:cNvPr>
          <p:cNvSpPr>
            <a:spLocks noGrp="1"/>
          </p:cNvSpPr>
          <p:nvPr>
            <p:ph type="ftr" sz="quarter" idx="15"/>
          </p:nvPr>
        </p:nvSpPr>
        <p:spPr/>
        <p:txBody>
          <a:bodyPr/>
          <a:lstStyle/>
          <a:p>
            <a:r>
              <a:rPr lang="en-US" dirty="0"/>
              <a:t>Presentation title</a:t>
            </a:r>
          </a:p>
        </p:txBody>
      </p:sp>
      <p:sp>
        <p:nvSpPr>
          <p:cNvPr id="4" name="Date Placeholder 3">
            <a:extLst>
              <a:ext uri="{FF2B5EF4-FFF2-40B4-BE49-F238E27FC236}">
                <a16:creationId xmlns:a16="http://schemas.microsoft.com/office/drawing/2014/main" id="{D30A06B8-E88E-0500-3055-3E24279A6507}"/>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67513" y="1260124"/>
            <a:ext cx="10872216" cy="3012032"/>
          </a:xfrm>
          <a:blipFill>
            <a:blip r:embed="rId2">
              <a:alphaModFix amt="7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11005102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b">
            <a:normAutofit/>
          </a:bodyPr>
          <a:lstStyle>
            <a:lvl1pPr>
              <a:defRPr sz="4000"/>
            </a:lvl1pPr>
          </a:lstStyle>
          <a:p>
            <a:r>
              <a:rPr lang="en-US"/>
              <a:t>Click to edit Master title style</a:t>
            </a:r>
          </a:p>
        </p:txBody>
      </p:sp>
      <p:sp>
        <p:nvSpPr>
          <p:cNvPr id="6" name="Slide Number Placeholder 5">
            <a:extLst>
              <a:ext uri="{FF2B5EF4-FFF2-40B4-BE49-F238E27FC236}">
                <a16:creationId xmlns:a16="http://schemas.microsoft.com/office/drawing/2014/main" id="{6950CABD-2C3E-3981-7474-14066C60A592}"/>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2CAEF4C9-A376-49B1-2605-259BE261D55C}"/>
              </a:ext>
            </a:extLst>
          </p:cNvPr>
          <p:cNvSpPr>
            <a:spLocks noGrp="1"/>
          </p:cNvSpPr>
          <p:nvPr>
            <p:ph type="ftr" sz="quarter" idx="11"/>
          </p:nvPr>
        </p:nvSpPr>
        <p:spPr/>
        <p:txBody>
          <a:bodyPr/>
          <a:lstStyle/>
          <a:p>
            <a:r>
              <a:rPr lang="en-US" dirty="0"/>
              <a:t>Presentation title</a:t>
            </a:r>
          </a:p>
        </p:txBody>
      </p:sp>
      <p:sp>
        <p:nvSpPr>
          <p:cNvPr id="4" name="Date Placeholder 3">
            <a:extLst>
              <a:ext uri="{FF2B5EF4-FFF2-40B4-BE49-F238E27FC236}">
                <a16:creationId xmlns:a16="http://schemas.microsoft.com/office/drawing/2014/main" id="{F9BF5E17-B569-458A-61B5-EBD7257A6392}"/>
              </a:ext>
            </a:extLst>
          </p:cNvPr>
          <p:cNvSpPr>
            <a:spLocks noGrp="1"/>
          </p:cNvSpPr>
          <p:nvPr>
            <p:ph type="dt" sz="half" idx="10"/>
          </p:nvPr>
        </p:nvSpPr>
        <p:spPr/>
        <p:txBody>
          <a:bodyPr/>
          <a:lstStyle/>
          <a:p>
            <a:fld id="{DEE4FD85-5D6D-4FA4-A373-26EC0F227592}" type="datetime1">
              <a:rPr lang="en-US" smtClean="0"/>
              <a:pPr/>
              <a:t>9/8/2026</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0746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885432" y="1260123"/>
            <a:ext cx="4639056" cy="3331993"/>
          </a:xfrm>
        </p:spPr>
        <p:txBody>
          <a:bodyPr vert="horz" lIns="91440" tIns="45720" rIns="91440" bIns="45720" rtlCol="0" anchor="t">
            <a:normAutofit/>
          </a:bodyPr>
          <a:lstStyle>
            <a:lvl1pPr>
              <a:defRPr lang="en-US" sz="6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85430" y="5276167"/>
            <a:ext cx="4639057" cy="1004012"/>
          </a:xfrm>
        </p:spPr>
        <p:txBody>
          <a:bodyPr vert="horz" lIns="91440" tIns="45720" rIns="91440" bIns="45720" rtlCol="0" anchor="b">
            <a:normAutofit/>
          </a:bodyPr>
          <a:lstStyle>
            <a:lvl1pPr marL="0" indent="0">
              <a:buNone/>
              <a:defRPr lang="en-US" sz="2000" dirty="0"/>
            </a:lvl1pPr>
          </a:lstStyle>
          <a:p>
            <a:pPr lvl="0"/>
            <a:r>
              <a:rPr lang="en-US"/>
              <a:t>Click to edit Master subtitle style</a:t>
            </a:r>
          </a:p>
        </p:txBody>
      </p:sp>
      <p:sp>
        <p:nvSpPr>
          <p:cNvPr id="12" name="Slide Number Placeholder 5">
            <a:extLst>
              <a:ext uri="{FF2B5EF4-FFF2-40B4-BE49-F238E27FC236}">
                <a16:creationId xmlns:a16="http://schemas.microsoft.com/office/drawing/2014/main" id="{DE9EE4A5-77BA-B98A-B7C9-E73454ECBFF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903044E3-8B6D-8A14-DF79-CAB3CCD720D7}"/>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D5ABF2A6-C99B-8F4B-07CD-C27BE4C33A3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49802C6-10E7-4049-A420-490D82DD2D49}" type="datetime1">
              <a:rPr lang="en-US" smtClean="0"/>
              <a:t>9/8/2026</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67511" y="1260122"/>
            <a:ext cx="5897881" cy="5020057"/>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3494740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824216" y="1260124"/>
            <a:ext cx="3700272" cy="2996802"/>
          </a:xfrm>
        </p:spPr>
        <p:txBody>
          <a:bodyPr vert="horz" lIns="91440" tIns="45720" rIns="91440" bIns="45720" rtlCol="0" anchor="b">
            <a:normAutofit/>
          </a:bodyPr>
          <a:lstStyle>
            <a:lvl1pPr>
              <a:defRPr lang="en-US" sz="48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24216" y="4576885"/>
            <a:ext cx="3700273" cy="1703294"/>
          </a:xfrm>
        </p:spPr>
        <p:txBody>
          <a:bodyPr vert="horz" lIns="91440" tIns="45720" rIns="91440" bIns="45720" rtlCol="0">
            <a:normAutofit/>
          </a:bodyPr>
          <a:lstStyle>
            <a:lvl1pPr marL="0" indent="0">
              <a:buNone/>
              <a:defRPr lang="en-US" sz="2000" dirty="0"/>
            </a:lvl1pPr>
          </a:lstStyle>
          <a:p>
            <a:pPr lvl="0"/>
            <a:r>
              <a:rPr lang="en-US"/>
              <a:t>Click to edit Master subtitle style</a:t>
            </a:r>
          </a:p>
        </p:txBody>
      </p:sp>
      <p:sp>
        <p:nvSpPr>
          <p:cNvPr id="12" name="Slide Number Placeholder 5">
            <a:extLst>
              <a:ext uri="{FF2B5EF4-FFF2-40B4-BE49-F238E27FC236}">
                <a16:creationId xmlns:a16="http://schemas.microsoft.com/office/drawing/2014/main" id="{8998A4B6-1ED2-0175-5171-79D752A4BF4B}"/>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B87DA747-225E-C3D7-9B45-5A82A81437B0}"/>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506E5107-A554-D167-5D26-04303F09940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2F55ADCF-3664-4479-8ED8-BAA5E6653B62}" type="datetime1">
              <a:rPr lang="en-US" smtClean="0"/>
              <a:t>9/8/2026</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67512" y="1260122"/>
            <a:ext cx="6780009" cy="5020057"/>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501951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1872"/>
            <a:ext cx="5897880" cy="2996266"/>
          </a:xfrm>
        </p:spPr>
        <p:txBody>
          <a:bodyPr vert="horz" lIns="91440" tIns="45720" rIns="91440" bIns="45720" rtlCol="0" anchor="t">
            <a:normAutofit/>
          </a:bodyPr>
          <a:lstStyle>
            <a:lvl1pPr>
              <a:defRPr lang="en-US" sz="6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0" y="4592115"/>
            <a:ext cx="5897882" cy="1688063"/>
          </a:xfrm>
        </p:spPr>
        <p:txBody>
          <a:bodyPr vert="horz" lIns="91440" tIns="45720" rIns="91440" bIns="45720" rtlCol="0" anchor="b">
            <a:normAutofit/>
          </a:bodyPr>
          <a:lstStyle>
            <a:lvl1pPr marL="0" indent="0">
              <a:buNone/>
              <a:defRPr lang="en-US" sz="2000" dirty="0"/>
            </a:lvl1pPr>
          </a:lstStyle>
          <a:p>
            <a:pPr lvl="0"/>
            <a:r>
              <a:rPr lang="en-US"/>
              <a:t>Click to edit Master subtitle style</a:t>
            </a:r>
          </a:p>
        </p:txBody>
      </p:sp>
      <p:sp>
        <p:nvSpPr>
          <p:cNvPr id="13" name="Slide Number Placeholder 5">
            <a:extLst>
              <a:ext uri="{FF2B5EF4-FFF2-40B4-BE49-F238E27FC236}">
                <a16:creationId xmlns:a16="http://schemas.microsoft.com/office/drawing/2014/main" id="{92E398B4-AE63-C902-83C3-1A4A85D8B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714AAA3B-0D59-4204-802D-5471962CF6D9}"/>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031F4DFA-B85C-EFE8-48B9-F27537048D33}"/>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ECF7E77-8611-47D0-A92F-5C18E9C5DC54}" type="datetime1">
              <a:rPr lang="en-US" smtClean="0"/>
              <a:t>9/8/2026</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885432" y="1261872"/>
            <a:ext cx="4654296" cy="5018306"/>
          </a:xfrm>
          <a:blipFill>
            <a:blip r:embed="rId2">
              <a:alphaModFix amt="7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23423651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Picture 6">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0C5601D-25D6-0852-460F-4F5EDDCA5278}"/>
              </a:ext>
            </a:extLst>
          </p:cNvPr>
          <p:cNvSpPr>
            <a:spLocks noGrp="1"/>
          </p:cNvSpPr>
          <p:nvPr>
            <p:ph type="pic" sz="quarter" idx="13" hasCustomPrompt="1"/>
          </p:nvPr>
        </p:nvSpPr>
        <p:spPr>
          <a:xfrm>
            <a:off x="0" y="0"/>
            <a:ext cx="12192000" cy="685800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blipFill>
            <a:blip r:embed="rId2">
              <a:alphaModFix amt="7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0" y="3429000"/>
            <a:ext cx="12192000" cy="2159828"/>
          </a:xfrm>
          <a:gradFill flip="none" rotWithShape="1">
            <a:gsLst>
              <a:gs pos="0">
                <a:schemeClr val="bg2">
                  <a:alpha val="50000"/>
                </a:schemeClr>
              </a:gs>
              <a:gs pos="100000">
                <a:schemeClr val="bg2">
                  <a:alpha val="0"/>
                </a:schemeClr>
              </a:gs>
            </a:gsLst>
            <a:lin ang="16200000" scaled="1"/>
            <a:tileRect/>
          </a:gradFill>
        </p:spPr>
        <p:txBody>
          <a:bodyPr vert="horz" lIns="777240" tIns="45720" rIns="2286000" bIns="45720" rtlCol="0" anchor="b">
            <a:normAutofit/>
          </a:bodyPr>
          <a:lstStyle>
            <a:lvl1pPr>
              <a:defRPr lang="en-US" sz="6000" dirty="0"/>
            </a:lvl1pPr>
          </a:lstStyle>
          <a:p>
            <a:pPr lvl="0"/>
            <a:r>
              <a:rPr lang="en-US"/>
              <a:t>Click to edit Master title style</a:t>
            </a:r>
          </a:p>
        </p:txBody>
      </p:sp>
      <p:sp>
        <p:nvSpPr>
          <p:cNvPr id="6" name="Subtitle 2">
            <a:extLst>
              <a:ext uri="{FF2B5EF4-FFF2-40B4-BE49-F238E27FC236}">
                <a16:creationId xmlns:a16="http://schemas.microsoft.com/office/drawing/2014/main" id="{B6DADE99-E3CE-8A7B-349A-714ACCF251FD}"/>
              </a:ext>
            </a:extLst>
          </p:cNvPr>
          <p:cNvSpPr>
            <a:spLocks noGrp="1"/>
          </p:cNvSpPr>
          <p:nvPr>
            <p:ph type="subTitle" idx="1"/>
          </p:nvPr>
        </p:nvSpPr>
        <p:spPr>
          <a:xfrm>
            <a:off x="0" y="5586478"/>
            <a:ext cx="12192000" cy="1271522"/>
          </a:xfrm>
          <a:solidFill>
            <a:schemeClr val="bg2">
              <a:alpha val="50000"/>
            </a:schemeClr>
          </a:solidFill>
        </p:spPr>
        <p:txBody>
          <a:bodyPr vert="horz" lIns="777240" tIns="45720" rIns="2286000" bIns="45720" rtlCol="0" anchor="t">
            <a:normAutofit/>
          </a:bodyPr>
          <a:lstStyle>
            <a:lvl1pPr marL="0" indent="0">
              <a:buNone/>
              <a:defRPr lang="en-US" sz="2000" dirty="0"/>
            </a:lvl1pPr>
          </a:lstStyle>
          <a:p>
            <a:pPr lvl="0"/>
            <a:r>
              <a:rPr lang="en-US"/>
              <a:t>Click to edit Master subtitle style</a:t>
            </a:r>
          </a:p>
        </p:txBody>
      </p:sp>
      <p:sp>
        <p:nvSpPr>
          <p:cNvPr id="13" name="Slide Number Placeholder 5">
            <a:extLst>
              <a:ext uri="{FF2B5EF4-FFF2-40B4-BE49-F238E27FC236}">
                <a16:creationId xmlns:a16="http://schemas.microsoft.com/office/drawing/2014/main" id="{92E398B4-AE63-C902-83C3-1A4A85D8B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008CFED4-8CC8-E28A-89D6-61226616DECC}"/>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031F4DFA-B85C-EFE8-48B9-F27537048D33}"/>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6E56145-139A-45B3-88FA-F743CAE4E319}" type="datetime1">
              <a:rPr lang="en-US" smtClean="0"/>
              <a:t>9/8/2026</a:t>
            </a:fld>
            <a:endParaRPr lang="en-US" dirty="0"/>
          </a:p>
        </p:txBody>
      </p:sp>
    </p:spTree>
    <p:extLst>
      <p:ext uri="{BB962C8B-B14F-4D97-AF65-F5344CB8AC3E}">
        <p14:creationId xmlns:p14="http://schemas.microsoft.com/office/powerpoint/2010/main" val="236852414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0124"/>
            <a:ext cx="9643872" cy="4016044"/>
          </a:xfrm>
        </p:spPr>
        <p:txBody>
          <a:bodyPr vert="horz" lIns="91440" tIns="45720" rIns="91440" bIns="45720" rtlCol="0" anchor="b">
            <a:normAutofit/>
          </a:bodyPr>
          <a:lstStyle>
            <a:lvl1pPr>
              <a:defRPr lang="en-US" sz="8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2754" y="5586478"/>
            <a:ext cx="9633390" cy="684051"/>
          </a:xfrm>
        </p:spPr>
        <p:txBody>
          <a:bodyPr vert="horz" lIns="91440" tIns="45720" rIns="91440" bIns="45720" rtlCol="0" anchor="b">
            <a:normAutofit/>
          </a:bodyPr>
          <a:lstStyle>
            <a:lvl1pPr marL="0" indent="0">
              <a:buNone/>
              <a:defRPr lang="en-US" sz="2000" dirty="0"/>
            </a:lvl1pPr>
          </a:lstStyle>
          <a:p>
            <a:pPr lvl="0"/>
            <a:r>
              <a:rPr lang="en-US"/>
              <a:t>Click to edit Master subtitle style</a:t>
            </a:r>
          </a:p>
        </p:txBody>
      </p:sp>
      <p:sp>
        <p:nvSpPr>
          <p:cNvPr id="30" name="Slide Number Placeholder 5">
            <a:extLst>
              <a:ext uri="{FF2B5EF4-FFF2-40B4-BE49-F238E27FC236}">
                <a16:creationId xmlns:a16="http://schemas.microsoft.com/office/drawing/2014/main" id="{57C6A260-43E4-A5BD-9313-44FB4C8FD8E5}"/>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4" name="Footer Placeholder 3">
            <a:extLst>
              <a:ext uri="{FF2B5EF4-FFF2-40B4-BE49-F238E27FC236}">
                <a16:creationId xmlns:a16="http://schemas.microsoft.com/office/drawing/2014/main" id="{66F1631E-53EB-24F5-F76E-4F04521F6DC9}"/>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29" name="Date Placeholder 3">
            <a:extLst>
              <a:ext uri="{FF2B5EF4-FFF2-40B4-BE49-F238E27FC236}">
                <a16:creationId xmlns:a16="http://schemas.microsoft.com/office/drawing/2014/main" id="{356155AC-04E0-CB97-F010-9D55F5F5B64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817601D0-08EE-4682-8251-778D57A7E59F}" type="datetime1">
              <a:rPr lang="en-US" smtClean="0"/>
              <a:t>9/8/2026</a:t>
            </a:fld>
            <a:endParaRPr lang="en-US" dirty="0">
              <a:latin typeface="+mj-lt"/>
            </a:endParaRPr>
          </a:p>
        </p:txBody>
      </p:sp>
    </p:spTree>
    <p:extLst>
      <p:ext uri="{BB962C8B-B14F-4D97-AF65-F5344CB8AC3E}">
        <p14:creationId xmlns:p14="http://schemas.microsoft.com/office/powerpoint/2010/main" val="36312016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67512" y="1260124"/>
            <a:ext cx="9613392" cy="2978026"/>
          </a:xfrm>
        </p:spPr>
        <p:txBody>
          <a:bodyPr vert="horz" lIns="91440" tIns="45720" rIns="91440" bIns="45720" rtlCol="0" anchor="t">
            <a:normAutofit/>
          </a:bodyPr>
          <a:lstStyle>
            <a:lvl1pPr>
              <a:defRPr lang="en-US" sz="8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67512" y="5596127"/>
            <a:ext cx="7272528" cy="684052"/>
          </a:xfrm>
        </p:spPr>
        <p:txBody>
          <a:bodyPr vert="horz" lIns="91440" tIns="45720" rIns="91440" bIns="45720" rtlCol="0">
            <a:normAutofit/>
          </a:bodyPr>
          <a:lstStyle>
            <a:lvl1pPr marL="0" indent="0">
              <a:buNone/>
              <a:defRPr lang="en-US" sz="2000" dirty="0"/>
            </a:lvl1pPr>
          </a:lstStyle>
          <a:p>
            <a:pPr lvl="0"/>
            <a:r>
              <a:rPr lang="en-US"/>
              <a:t>Click to edit Master subtitle style</a:t>
            </a:r>
          </a:p>
        </p:txBody>
      </p:sp>
      <p:sp>
        <p:nvSpPr>
          <p:cNvPr id="15" name="Slide Number Placeholder 5">
            <a:extLst>
              <a:ext uri="{FF2B5EF4-FFF2-40B4-BE49-F238E27FC236}">
                <a16:creationId xmlns:a16="http://schemas.microsoft.com/office/drawing/2014/main" id="{CCE12327-0DBC-89BC-C60D-F10DD6C51F65}"/>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AD0783AD-1C4D-25CE-23D9-0E1ABAF26805}"/>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4" name="Date Placeholder 3">
            <a:extLst>
              <a:ext uri="{FF2B5EF4-FFF2-40B4-BE49-F238E27FC236}">
                <a16:creationId xmlns:a16="http://schemas.microsoft.com/office/drawing/2014/main" id="{0079EBF4-5BB8-6610-5CA9-9590C73BE55A}"/>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9AEA953-F661-4DC3-A0D2-B373BF29D9D6}" type="datetime1">
              <a:rPr lang="en-US" smtClean="0"/>
              <a:t>9/8/2026</a:t>
            </a:fld>
            <a:endParaRPr lang="en-US" dirty="0"/>
          </a:p>
        </p:txBody>
      </p:sp>
    </p:spTree>
    <p:extLst>
      <p:ext uri="{BB962C8B-B14F-4D97-AF65-F5344CB8AC3E}">
        <p14:creationId xmlns:p14="http://schemas.microsoft.com/office/powerpoint/2010/main" val="39874808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9892" y="1260123"/>
            <a:ext cx="10872216" cy="3012032"/>
          </a:xfrm>
        </p:spPr>
        <p:txBody>
          <a:bodyPr anchor="b">
            <a:normAutofit/>
          </a:bodyPr>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592115"/>
            <a:ext cx="7588155" cy="1688063"/>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Slide Number Placeholder 5">
            <a:extLst>
              <a:ext uri="{FF2B5EF4-FFF2-40B4-BE49-F238E27FC236}">
                <a16:creationId xmlns:a16="http://schemas.microsoft.com/office/drawing/2014/main" id="{FAFE07ED-31D7-7A85-4532-82403B99B04A}"/>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E5AF8273-94AD-6BE6-8CBB-845CAE6B0C35}"/>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4" name="Date Placeholder 3">
            <a:extLst>
              <a:ext uri="{FF2B5EF4-FFF2-40B4-BE49-F238E27FC236}">
                <a16:creationId xmlns:a16="http://schemas.microsoft.com/office/drawing/2014/main" id="{AB0BDEA6-A6F0-73B8-F39C-CD7566F660F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DCAF013-27A5-43A7-9ADC-F67B09F12BCD}" type="datetime1">
              <a:rPr lang="en-US" smtClean="0"/>
              <a:t>9/8/2026</a:t>
            </a:fld>
            <a:endParaRPr lang="en-US" dirty="0"/>
          </a:p>
        </p:txBody>
      </p:sp>
    </p:spTree>
    <p:extLst>
      <p:ext uri="{BB962C8B-B14F-4D97-AF65-F5344CB8AC3E}">
        <p14:creationId xmlns:p14="http://schemas.microsoft.com/office/powerpoint/2010/main" val="41665706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67512" y="1417671"/>
            <a:ext cx="7909560" cy="4906929"/>
          </a:xfrm>
        </p:spPr>
        <p:txBody>
          <a:bodyPr vert="horz" lIns="91440" tIns="45720" rIns="91440" bIns="45720" rtlCol="0" anchor="b">
            <a:normAutofit/>
          </a:bodyPr>
          <a:lstStyle>
            <a:lvl1pPr>
              <a:defRPr lang="en-US" sz="7400" dirty="0">
                <a:solidFill>
                  <a:schemeClr val="tx1"/>
                </a:solidFill>
              </a:defRPr>
            </a:lvl1pPr>
          </a:lstStyle>
          <a:p>
            <a:pPr lvl="0"/>
            <a:r>
              <a:rPr lang="en-US"/>
              <a:t>Section Header</a:t>
            </a:r>
          </a:p>
        </p:txBody>
      </p:sp>
      <p:sp>
        <p:nvSpPr>
          <p:cNvPr id="14" name="Slide Number Placeholder 5">
            <a:extLst>
              <a:ext uri="{FF2B5EF4-FFF2-40B4-BE49-F238E27FC236}">
                <a16:creationId xmlns:a16="http://schemas.microsoft.com/office/drawing/2014/main" id="{5DA50637-A622-7C30-4294-5F1922E2884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3" name="Footer Placeholder 3">
            <a:extLst>
              <a:ext uri="{FF2B5EF4-FFF2-40B4-BE49-F238E27FC236}">
                <a16:creationId xmlns:a16="http://schemas.microsoft.com/office/drawing/2014/main" id="{965AD4B1-7C0F-72F1-2A34-6A72E98A14B9}"/>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3" name="Date Placeholder 3">
            <a:extLst>
              <a:ext uri="{FF2B5EF4-FFF2-40B4-BE49-F238E27FC236}">
                <a16:creationId xmlns:a16="http://schemas.microsoft.com/office/drawing/2014/main" id="{7743094F-E5D5-33D5-ADFF-BFE94FDF5CF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65B2509D-965F-4D5C-AA8C-1314C4C48EBF}" type="datetime1">
              <a:rPr lang="en-US" smtClean="0"/>
              <a:t>9/8/2026</a:t>
            </a:fld>
            <a:endParaRPr lang="en-US" dirty="0">
              <a:latin typeface="+mj-lt"/>
            </a:endParaRPr>
          </a:p>
        </p:txBody>
      </p:sp>
    </p:spTree>
    <p:extLst>
      <p:ext uri="{BB962C8B-B14F-4D97-AF65-F5344CB8AC3E}">
        <p14:creationId xmlns:p14="http://schemas.microsoft.com/office/powerpoint/2010/main" val="291557264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67512" y="4592116"/>
            <a:ext cx="3752088" cy="1688062"/>
          </a:xfrm>
        </p:spPr>
        <p:txBody>
          <a:bodyPr anchor="b">
            <a:normAutofit/>
          </a:bodyPr>
          <a:lstStyle>
            <a:lvl1pPr>
              <a:defRPr sz="7200"/>
            </a:lvl1pPr>
          </a:lstStyle>
          <a:p>
            <a:r>
              <a:rPr lang="en-US"/>
              <a:t>Click to edit Master title style</a:t>
            </a:r>
          </a:p>
        </p:txBody>
      </p:sp>
      <p:sp>
        <p:nvSpPr>
          <p:cNvPr id="12" name="Slide Number Placeholder 5">
            <a:extLst>
              <a:ext uri="{FF2B5EF4-FFF2-40B4-BE49-F238E27FC236}">
                <a16:creationId xmlns:a16="http://schemas.microsoft.com/office/drawing/2014/main" id="{9ED8BA8E-A006-8C0A-F38E-602DF5AF093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A35277B-D24E-0714-C9C2-B2B7094606C6}"/>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00FB8408-E1DE-0075-A836-ACF00DE74CEB}"/>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E71648E9-1ACD-47F4-BD5E-FC035F672F21}" type="datetime1">
              <a:rPr lang="en-US" smtClean="0"/>
              <a:t>9/8/2026</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1848" y="1283188"/>
            <a:ext cx="5897880" cy="4996990"/>
          </a:xfrm>
        </p:spPr>
        <p:txBody>
          <a:bodyPr>
            <a:normAutofit/>
          </a:bodyPr>
          <a:lstStyle>
            <a:lvl1pPr marL="457200" indent="-457200">
              <a:spcAft>
                <a:spcPts val="1200"/>
              </a:spcAft>
              <a:buFont typeface="+mj-lt"/>
              <a:buNone/>
              <a:defRPr sz="2400"/>
            </a:lvl1pPr>
            <a:lvl2pPr marL="685800" indent="-457200">
              <a:spcAft>
                <a:spcPts val="1200"/>
              </a:spcAft>
              <a:buFont typeface="+mj-lt"/>
              <a:buNone/>
              <a:defRPr sz="2000"/>
            </a:lvl2pPr>
            <a:lvl3pPr marL="800100" indent="-342900">
              <a:spcAft>
                <a:spcPts val="1200"/>
              </a:spcAft>
              <a:buFont typeface="+mj-lt"/>
              <a:buNone/>
              <a:defRPr sz="1800"/>
            </a:lvl3pPr>
            <a:lvl4pPr marL="1028700" indent="-342900">
              <a:spcAft>
                <a:spcPts val="1200"/>
              </a:spcAft>
              <a:buFont typeface="+mj-lt"/>
              <a:buNone/>
              <a:defRPr sz="1800"/>
            </a:lvl4pPr>
            <a:lvl5pPr marL="1257300" indent="-342900">
              <a:spcAft>
                <a:spcPts val="1200"/>
              </a:spcAft>
              <a:buFont typeface="+mj-lt"/>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9325105"/>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41849" y="1260124"/>
            <a:ext cx="5862658" cy="1004010"/>
          </a:xfrm>
        </p:spPr>
        <p:txBody>
          <a:bodyPr anchor="b">
            <a:normAutofit/>
          </a:bodyPr>
          <a:lstStyle>
            <a:lvl1pPr>
              <a:defRPr sz="7200"/>
            </a:lvl1pPr>
          </a:lstStyle>
          <a:p>
            <a:r>
              <a:rPr lang="en-US"/>
              <a:t>Click to edit Master title style</a:t>
            </a:r>
          </a:p>
        </p:txBody>
      </p:sp>
      <p:sp>
        <p:nvSpPr>
          <p:cNvPr id="13" name="Slide Number Placeholder 5">
            <a:extLst>
              <a:ext uri="{FF2B5EF4-FFF2-40B4-BE49-F238E27FC236}">
                <a16:creationId xmlns:a16="http://schemas.microsoft.com/office/drawing/2014/main" id="{7BCE8229-9007-2FAE-541D-CF30EAC420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2004FD0C-EB35-93A6-EC72-0F5DE0E272FC}"/>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F01E1BC1-6226-4EA7-B474-B8325F678C4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01021C2D-F782-4D42-9559-DD770C4FCA33}" type="datetime1">
              <a:rPr lang="en-US" smtClean="0"/>
              <a:t>9/8/2026</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67512" y="1261872"/>
            <a:ext cx="4634315" cy="500429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41848" y="2568329"/>
            <a:ext cx="5897880" cy="3711850"/>
          </a:xfrm>
        </p:spPr>
        <p:txBody>
          <a:bodyPr>
            <a:normAutofit/>
          </a:bodyPr>
          <a:lstStyle>
            <a:lvl1pPr marL="457200" indent="-457200">
              <a:spcAft>
                <a:spcPts val="600"/>
              </a:spcAft>
              <a:buFont typeface="+mj-lt"/>
              <a:buAutoNum type="arabicPeriod"/>
              <a:defRPr sz="2000"/>
            </a:lvl1pPr>
            <a:lvl2pPr marL="571500" indent="-342900">
              <a:spcAft>
                <a:spcPts val="600"/>
              </a:spcAft>
              <a:buFont typeface="+mj-lt"/>
              <a:buAutoNum type="alphaLcPeriod"/>
              <a:defRPr sz="1800"/>
            </a:lvl2pPr>
            <a:lvl3pPr marL="800100" indent="-342900">
              <a:spcAft>
                <a:spcPts val="600"/>
              </a:spcAft>
              <a:buFont typeface="+mj-lt"/>
              <a:buAutoNum type="romanLcPeriod"/>
              <a:defRPr sz="1600"/>
            </a:lvl3pPr>
            <a:lvl4pPr marL="1028700" indent="-342900">
              <a:spcAft>
                <a:spcPts val="600"/>
              </a:spcAft>
              <a:buFont typeface="+mj-lt"/>
              <a:buAutoNum type="arabicParenR"/>
              <a:defRPr sz="1400"/>
            </a:lvl4pPr>
            <a:lvl5pPr>
              <a:spcAft>
                <a:spcPts val="600"/>
              </a:spcAft>
              <a:buFont typeface="+mj-lt"/>
              <a:buAutoNum type="romanL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8268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95856" y="1580083"/>
            <a:ext cx="8400288" cy="1688061"/>
          </a:xfrm>
        </p:spPr>
        <p:txBody>
          <a:bodyPr anchor="b">
            <a:normAutofit/>
          </a:bodyPr>
          <a:lstStyle>
            <a:lvl1pPr algn="ct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3D88E5CD-667C-25ED-8BCA-A5BE1A8E3EA0}"/>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97D79AB-D4D3-090F-161F-760A912F9575}"/>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0FF089D4-4A77-D29A-52E7-D665AAF4543F}"/>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C08E3F2-FA4C-45C3-B304-C7155F821EF4}" type="datetime1">
              <a:rPr lang="en-US" smtClean="0"/>
              <a:t>9/8/2026</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154680" y="3588104"/>
            <a:ext cx="5897880" cy="1688062"/>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18385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911094" y="1580083"/>
            <a:ext cx="5897881" cy="1688061"/>
          </a:xfrm>
        </p:spPr>
        <p:txBody>
          <a:bodyPr anchor="b">
            <a:normAutofit/>
          </a:bodyPr>
          <a:lstStyle>
            <a:lvl1pP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C201908F-A131-1AC9-55DC-24F30F3D939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0CFA71DD-9DE1-BEED-E848-60BD2C61C4C4}"/>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0DD6374B-C852-C9D4-33D1-2CFFC45F7BE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8660297-D8F2-43D6-A03C-5CF88A6EFBC3}" type="datetime1">
              <a:rPr lang="en-US" smtClean="0"/>
              <a:t>9/8/2026</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398263" y="3588103"/>
            <a:ext cx="5897881" cy="20080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007276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580082"/>
            <a:ext cx="3425951" cy="3696085"/>
          </a:xfrm>
        </p:spPr>
        <p:txBody>
          <a:bodyPr anchor="t">
            <a:normAutofit/>
          </a:bodyPr>
          <a:lstStyle>
            <a:lvl1pP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2B83B9E2-E297-4012-1ECB-FA03F04BAFF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57704DBE-D116-ED60-D1CF-18F68FE5C20C}"/>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E4419A51-22C5-527A-E9A2-55754680A4A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4BDE8FE-5F50-4185-919E-FC4EE33352DD}" type="datetime1">
              <a:rPr lang="en-US" smtClean="0"/>
              <a:t>9/8/2026</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398263" y="1580082"/>
            <a:ext cx="7126225"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9043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580083"/>
            <a:ext cx="3410711" cy="4700096"/>
          </a:xfrm>
        </p:spPr>
        <p:txBody>
          <a:bodyPr anchor="t">
            <a:normAutofit/>
          </a:bodyPr>
          <a:lstStyle>
            <a:lvl1pP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1A5310C2-C284-D8C3-9305-365864CDBB49}"/>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E9BA3B80-47BF-CB3F-B5FD-9891B8B1B36C}"/>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C84059C7-F1E0-7CC6-AD88-A02B403DF39E}"/>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9DB681F3-0509-4A81-9DD5-419606C45B5D}" type="datetime1">
              <a:rPr lang="en-US" smtClean="0"/>
              <a:t>9/8/2026</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398264" y="1580083"/>
            <a:ext cx="7126224" cy="47000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3085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1" y="985802"/>
            <a:ext cx="3410711" cy="2602303"/>
          </a:xfrm>
        </p:spPr>
        <p:txBody>
          <a:bodyPr anchor="t">
            <a:normAutofit/>
          </a:bodyPr>
          <a:lstStyle>
            <a:lvl1pP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B86EE7AF-7DD3-DC19-6D34-E940BB3523D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97109FC5-1FFE-CF58-7E13-C19F02C3F5C7}"/>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2F968FDB-AE03-25F6-2343-C1F6FC98A6B6}"/>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9D778C0-E5EB-44EE-A66D-646756E7A69F}" type="datetime1">
              <a:rPr lang="en-US" smtClean="0"/>
              <a:t>9/8/2026</a:t>
            </a:fld>
            <a:endParaRPr lang="en-US" dirty="0"/>
          </a:p>
        </p:txBody>
      </p:sp>
      <p:sp>
        <p:nvSpPr>
          <p:cNvPr id="3" name="Content Placeholder 7">
            <a:extLst>
              <a:ext uri="{FF2B5EF4-FFF2-40B4-BE49-F238E27FC236}">
                <a16:creationId xmlns:a16="http://schemas.microsoft.com/office/drawing/2014/main" id="{5E5EC60F-1A48-E51E-B856-ADF7D557AF60}"/>
              </a:ext>
            </a:extLst>
          </p:cNvPr>
          <p:cNvSpPr>
            <a:spLocks noGrp="1"/>
          </p:cNvSpPr>
          <p:nvPr>
            <p:ph sz="quarter" idx="14"/>
          </p:nvPr>
        </p:nvSpPr>
        <p:spPr>
          <a:xfrm>
            <a:off x="4398264" y="985802"/>
            <a:ext cx="7141464" cy="52943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8699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1" y="985802"/>
            <a:ext cx="3410711" cy="5294377"/>
          </a:xfrm>
        </p:spPr>
        <p:txBody>
          <a:bodyPr anchor="b">
            <a:normAutofit/>
          </a:bodyPr>
          <a:lstStyle>
            <a:lvl1pP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B86EE7AF-7DD3-DC19-6D34-E940BB3523D6}"/>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DBE86BA4-9811-C1B5-796E-C61FA5F0EC5A}"/>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2F968FDB-AE03-25F6-2343-C1F6FC98A6B6}"/>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63A7118-B3C6-4EBA-A0E2-4AEA652F57A1}" type="datetime1">
              <a:rPr lang="en-US" smtClean="0"/>
              <a:t>9/8/2026</a:t>
            </a:fld>
            <a:endParaRPr lang="en-US" dirty="0"/>
          </a:p>
        </p:txBody>
      </p:sp>
      <p:sp>
        <p:nvSpPr>
          <p:cNvPr id="3" name="Content Placeholder 7">
            <a:extLst>
              <a:ext uri="{FF2B5EF4-FFF2-40B4-BE49-F238E27FC236}">
                <a16:creationId xmlns:a16="http://schemas.microsoft.com/office/drawing/2014/main" id="{ED0FE484-E6A5-7D93-A7B2-C71CD2671A71}"/>
              </a:ext>
            </a:extLst>
          </p:cNvPr>
          <p:cNvSpPr>
            <a:spLocks noGrp="1"/>
          </p:cNvSpPr>
          <p:nvPr>
            <p:ph sz="quarter" idx="14"/>
          </p:nvPr>
        </p:nvSpPr>
        <p:spPr>
          <a:xfrm>
            <a:off x="4398264" y="985802"/>
            <a:ext cx="7141464" cy="52943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59811706"/>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98263" y="1260122"/>
            <a:ext cx="7126225" cy="1004010"/>
          </a:xfrm>
        </p:spPr>
        <p:txBody>
          <a:bodyPr anchor="b">
            <a:normAutofit/>
          </a:bodyPr>
          <a:lstStyle>
            <a:lvl1pPr>
              <a:defRPr sz="4000"/>
            </a:lvl1pPr>
          </a:lstStyle>
          <a:p>
            <a:r>
              <a:rPr lang="en-US"/>
              <a:t>Click to edit Master title style</a:t>
            </a:r>
          </a:p>
        </p:txBody>
      </p:sp>
      <p:sp>
        <p:nvSpPr>
          <p:cNvPr id="12" name="Slide Number Placeholder 5">
            <a:extLst>
              <a:ext uri="{FF2B5EF4-FFF2-40B4-BE49-F238E27FC236}">
                <a16:creationId xmlns:a16="http://schemas.microsoft.com/office/drawing/2014/main" id="{EBF44B22-81A3-5C11-73E6-B955ED9DDEB7}"/>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E9DF2317-5307-1F2B-B3F1-77031B8F1A44}"/>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D5AAA207-A5C4-56FC-5D30-CD58B9341880}"/>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89F8195-FAEE-47A9-804C-E84DD4E62923}" type="datetime1">
              <a:rPr lang="en-US" smtClean="0"/>
              <a:t>9/8/2026</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67512" y="1260123"/>
            <a:ext cx="3410711" cy="5020056"/>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398265" y="2584093"/>
            <a:ext cx="7126224"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22518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1"/>
            <a:ext cx="7141464" cy="1004011"/>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A4B5B55D-2B4C-9E36-9E67-3505A733219E}"/>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DBB043B8-CC94-789F-E530-4DF519EEA3F2}"/>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7" name="Date Placeholder 3">
            <a:extLst>
              <a:ext uri="{FF2B5EF4-FFF2-40B4-BE49-F238E27FC236}">
                <a16:creationId xmlns:a16="http://schemas.microsoft.com/office/drawing/2014/main" id="{FDC335D7-A0F7-BD3D-BF97-982A94656D2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50D3EE2A-95C7-4C56-A79A-AF03B1B5A7C8}" type="datetime1">
              <a:rPr lang="en-US" smtClean="0"/>
              <a:t>9/8/2026</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7141464"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29016" y="1260122"/>
            <a:ext cx="3410712" cy="5020057"/>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17203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154680" y="1260122"/>
            <a:ext cx="8385048" cy="1004010"/>
          </a:xfrm>
        </p:spPr>
        <p:txBody>
          <a:bodyPr anchor="b">
            <a:normAutofit/>
          </a:bodyPr>
          <a:lstStyle>
            <a:lvl1pPr>
              <a:defRPr sz="4000"/>
            </a:lvl1pPr>
          </a:lstStyle>
          <a:p>
            <a:r>
              <a:rPr lang="en-US"/>
              <a:t>Click to edit Master title style</a:t>
            </a:r>
          </a:p>
        </p:txBody>
      </p:sp>
      <p:sp>
        <p:nvSpPr>
          <p:cNvPr id="14" name="Slide Number Placeholder 5">
            <a:extLst>
              <a:ext uri="{FF2B5EF4-FFF2-40B4-BE49-F238E27FC236}">
                <a16:creationId xmlns:a16="http://schemas.microsoft.com/office/drawing/2014/main" id="{DE0EDC41-A2C4-8CCD-B67B-6AC19F5C3EF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2A6FEF80-5427-AC06-FBE6-7B508E000D80}"/>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3" name="Date Placeholder 3">
            <a:extLst>
              <a:ext uri="{FF2B5EF4-FFF2-40B4-BE49-F238E27FC236}">
                <a16:creationId xmlns:a16="http://schemas.microsoft.com/office/drawing/2014/main" id="{AD3E4458-96F1-7F5C-6181-D0D27E03167D}"/>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B9349C3D-A8C4-4AA1-A98E-1056B589D2B7}" type="datetime1">
              <a:rPr lang="en-US" smtClean="0"/>
              <a:t>9/8/2026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1" y="1260123"/>
            <a:ext cx="2167129" cy="50200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3154680" y="2584094"/>
            <a:ext cx="8369808"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0996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09" y="1261872"/>
            <a:ext cx="8385049" cy="1027074"/>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3FB53CBC-C7D5-BE96-42C9-5AAA981879DA}"/>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10EECF8C-0C46-0E43-4558-0F8C402813C0}"/>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23B3AA0F-2358-6DB4-C617-B03E73D5FFE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3726E815-75B0-4614-92F7-BD367E20C4E3}" type="datetime1">
              <a:rPr lang="en-US" smtClean="0"/>
              <a:t>9/8/2026</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1" y="2584092"/>
            <a:ext cx="8385048"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372601" y="1261872"/>
            <a:ext cx="2151888" cy="5018307"/>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8210972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85431" y="1260122"/>
            <a:ext cx="4654297" cy="1004009"/>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1A4D1053-884E-2834-2D03-511FB6195E33}"/>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3E831349-76B0-627A-3E4B-D553FAE86551}"/>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CA9CCFE9-2B59-7691-C45A-6E839A016DF4}"/>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3FD556D2-FA47-46C5-A609-377AE88E2EE7}" type="datetime1">
              <a:rPr lang="en-US" smtClean="0"/>
              <a:t>9/8/2026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1872"/>
            <a:ext cx="5897879" cy="5004290"/>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85431" y="2584093"/>
            <a:ext cx="4654297"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07376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2"/>
            <a:ext cx="4654296" cy="1004010"/>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DBF00F9C-205B-81C5-6180-2E06739DAD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A0F2BA95-39FC-18B4-5653-76E60E40B8A5}"/>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D06DFB43-B155-62E3-B572-4F16FC492152}"/>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D2E3C2C-8032-4A70-BAC0-53E5F160545E}" type="datetime1">
              <a:rPr lang="en-US" smtClean="0"/>
              <a:t>9/8/2026</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2584093"/>
            <a:ext cx="4654296"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658928" y="1260122"/>
            <a:ext cx="5880800" cy="50200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89619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4592116"/>
            <a:ext cx="4974337" cy="1688063"/>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61ADEBC8-C157-BE2E-7400-E9AB57520178}"/>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A727BF52-DE0B-B350-6511-8DF5414DC789}"/>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9FB95C57-5544-14E7-C212-633EA7147FC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6389D7D8-FC2E-4190-898F-1892B48FB8DA}" type="datetime1">
              <a:rPr lang="en-US" smtClean="0"/>
              <a:t>9/8/2026</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1260123"/>
            <a:ext cx="4951958" cy="3012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8129016" y="4272155"/>
            <a:ext cx="3395472" cy="1997514"/>
          </a:xfrm>
          <a:blipFill>
            <a:blip r:embed="rId2" cstate="print">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3653416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3"/>
            <a:ext cx="10872216" cy="1004010"/>
          </a:xfrm>
        </p:spPr>
        <p:txBody>
          <a:bodyPr anchor="t">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61ADEBC8-C157-BE2E-7400-E9AB57520178}"/>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76B9F801-2896-6C4E-7B87-B0B8D2692BA9}"/>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9FB95C57-5544-14E7-C212-633EA7147FC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23B81B63-4F4E-4260-AE70-7F34DF91DF77}" type="datetime1">
              <a:rPr lang="en-US" smtClean="0"/>
              <a:t>9/8/2026</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67512" y="2584095"/>
            <a:ext cx="10872216" cy="1688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4592115"/>
            <a:ext cx="10872216" cy="1688064"/>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127505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29017" y="1260122"/>
            <a:ext cx="3395471" cy="2008022"/>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DB3A19B8-D27C-60F2-CCE1-9B2FE208D4B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5A1A6486-75F8-1B85-1DC5-D9B9240EEE02}"/>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756EEBDA-EC71-4385-DB53-41C22E785474}"/>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8E95A402-7419-498A-A98C-BC10C9D9E62D}" type="datetime1">
              <a:rPr lang="en-US" smtClean="0"/>
              <a:t>9/8/2026</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67511" y="1260122"/>
            <a:ext cx="7141465" cy="5020057"/>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129015" y="3588105"/>
            <a:ext cx="3410713"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19246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1260122"/>
            <a:ext cx="3410710" cy="2008022"/>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75FF7B8E-8644-33FB-5A6E-02F11C5542D2}"/>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06C8FF2C-ECDB-3C80-34C6-03494864778B}"/>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71E01ADE-6A9B-F59C-F74A-6468B6F9CDB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67C6F2A-F4B3-4F44-A388-FF5233ABC527}" type="datetime1">
              <a:rPr lang="en-US" smtClean="0"/>
              <a:t>9/8/2026</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67511" y="3588105"/>
            <a:ext cx="3410711"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4398263" y="1260122"/>
            <a:ext cx="7126225" cy="5020057"/>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0215579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4592115"/>
            <a:ext cx="4654296" cy="1688063"/>
          </a:xfrm>
        </p:spPr>
        <p:txBody>
          <a:bodyPr anchor="t">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39A92118-3DF4-2424-85AC-8ED02E2C66C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824FEFCB-BC12-FCF8-8106-AEB614BAD700}"/>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6F3F6702-15C0-4E20-444E-5921157E0942}"/>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01B1B67D-B094-4A84-BC89-E29D9EFC45B3}" type="datetime1">
              <a:rPr lang="en-US" smtClean="0"/>
              <a:t>9/8/2026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0122"/>
            <a:ext cx="10887457" cy="3012033"/>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641847" y="4592115"/>
            <a:ext cx="5913121" cy="168806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85990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0" y="3572339"/>
            <a:ext cx="3410713" cy="2707840"/>
          </a:xfrm>
        </p:spPr>
        <p:txBody>
          <a:bodyPr anchor="t">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8C29D452-4290-AF7B-A928-BE3D83E3649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99F289CA-951A-9E32-F0F8-4551AB910757}"/>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A4EC5306-39CD-9B46-EF6C-7D0453859F30}"/>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CED1FEB8-BE8B-43F2-985F-302B2C416D66}" type="datetime1">
              <a:rPr lang="en-US" smtClean="0"/>
              <a:t>9/8/2026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1261872"/>
            <a:ext cx="10872216" cy="199225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8265" y="3588106"/>
            <a:ext cx="7126224" cy="269207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58953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1" y="1260121"/>
            <a:ext cx="3410712" cy="2008021"/>
          </a:xfrm>
        </p:spPr>
        <p:txBody>
          <a:bodyPr anchor="t">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C91B962A-9F00-E9C8-C37D-B133691D4453}"/>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2DDF310E-58A5-07FC-4ACF-A497529411D0}"/>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C7C8D897-C374-7A6F-BEED-22F80EF2E11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F127A4B6-6434-4FBE-A6ED-A07EC373AA47}" type="datetime1">
              <a:rPr lang="en-US" smtClean="0"/>
              <a:t>9/8/2026</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398265" y="1260122"/>
            <a:ext cx="7126224" cy="200802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67512" y="3588106"/>
            <a:ext cx="10872216" cy="2692074"/>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1051974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4">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D8D190F-4AD9-1493-D6E9-4312C8744ACC}"/>
              </a:ext>
            </a:extLst>
          </p:cNvPr>
          <p:cNvSpPr>
            <a:spLocks noGrp="1"/>
          </p:cNvSpPr>
          <p:nvPr>
            <p:ph type="title"/>
          </p:nvPr>
        </p:nvSpPr>
        <p:spPr>
          <a:xfrm>
            <a:off x="667512" y="1260122"/>
            <a:ext cx="10872216" cy="1004009"/>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F900D201-0F2A-159F-0160-00CC1D230D3D}"/>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2" name="Footer Placeholder 3">
            <a:extLst>
              <a:ext uri="{FF2B5EF4-FFF2-40B4-BE49-F238E27FC236}">
                <a16:creationId xmlns:a16="http://schemas.microsoft.com/office/drawing/2014/main" id="{AB7B2F7A-427C-CBDE-5E80-74CCE63A1B9E}"/>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289A2B14-20C4-D5EB-A86B-842E1230DA89}"/>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AB27BDA-AAC0-4DA8-BBDD-04965AEE49AE}" type="datetime1">
              <a:rPr lang="en-US" smtClean="0"/>
              <a:t>9/8/2026</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5897880"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885432" y="2584094"/>
            <a:ext cx="4639056" cy="3696085"/>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Tree>
    <p:extLst>
      <p:ext uri="{BB962C8B-B14F-4D97-AF65-F5344CB8AC3E}">
        <p14:creationId xmlns:p14="http://schemas.microsoft.com/office/powerpoint/2010/main" val="110014167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2"/>
            <a:ext cx="10872216" cy="1004009"/>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73A2EAFF-C6B2-37A8-E58D-5D3F3E8DC547}"/>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6E787D6A-B2C4-9067-158A-25EF772947AF}"/>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FCADB45D-F788-D3E9-0EC9-B9A177E8344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58ACD03D-933A-4322-AC92-AD22A072A17A}" type="datetime1">
              <a:rPr lang="en-US" smtClean="0"/>
              <a:t>9/8/2026</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67512" y="2584094"/>
            <a:ext cx="3425952"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4398264" y="2584093"/>
            <a:ext cx="7126224" cy="3696085"/>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a:blip r:embed="rId2" cstate="print">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Tree>
    <p:extLst>
      <p:ext uri="{BB962C8B-B14F-4D97-AF65-F5344CB8AC3E}">
        <p14:creationId xmlns:p14="http://schemas.microsoft.com/office/powerpoint/2010/main" val="40338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1872"/>
            <a:ext cx="10872216" cy="988243"/>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5BDE8171-69C8-B120-58D4-1407B9848CE2}"/>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B73D389F-7A28-F651-26AB-E5DDD5BC22EA}"/>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F8DF7310-550A-F0CB-F5F2-C221FE5EEC0D}"/>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E3B5C16E-44E5-4BAF-8F36-291C3913D8C8}" type="datetime1">
              <a:rPr lang="en-US" smtClean="0"/>
              <a:t>9/8/2026</a:t>
            </a:fld>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67513" y="2584094"/>
            <a:ext cx="4654296" cy="371612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tretch>
              <a:fillRect/>
            </a:stretch>
          </a:blipFill>
        </p:spPr>
        <p:txBody>
          <a:bodyPr vert="horz" wrap="square" lIns="91440" tIns="45720" rIns="91440" bIns="45720" rtlCol="0">
            <a:noAutofit/>
          </a:bodyPr>
          <a:lstStyle>
            <a:lvl1pPr>
              <a:buNone/>
              <a:defRPr lang="en-US" dirty="0"/>
            </a:lvl1pPr>
          </a:lstStyle>
          <a:p>
            <a:pPr marL="228600" lvl="0" indent="-228600"/>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641848" y="2584094"/>
            <a:ext cx="5882640" cy="36960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92569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1260124"/>
            <a:ext cx="4654296" cy="1004010"/>
          </a:xfrm>
        </p:spPr>
        <p:txBody>
          <a:bodyPr anchor="t">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BABAF444-0EFC-B8EE-DF68-7CD4EEBA3A91}"/>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7DBC6452-8FE0-731A-B20B-59CF47CE749A}"/>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1C9BACBF-74CC-DF75-A77E-6C3DBA366648}"/>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4FF032E9-B94F-48D6-9953-A37CC3DD361D}" type="datetime1">
              <a:rPr lang="en-US" smtClean="0"/>
              <a:t>9/8/2026</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67512" y="2584094"/>
            <a:ext cx="4654296" cy="3696086"/>
          </a:xfrm>
          <a:blipFill>
            <a:blip r:embed="rId2">
              <a:alphaModFix amt="60000"/>
              <a:extLst>
                <a:ext uri="{28A0092B-C50C-407E-A947-70E740481C1C}">
                  <a14:useLocalDpi xmlns:a14="http://schemas.microsoft.com/office/drawing/2010/main" val="0"/>
                </a:ext>
              </a:extLst>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641849" y="1260123"/>
            <a:ext cx="5882639" cy="5020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66629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4592116"/>
            <a:ext cx="3851146" cy="1688062"/>
          </a:xfrm>
        </p:spPr>
        <p:txBody>
          <a:bodyPr anchor="b">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D593EE06-439E-037F-0A22-AA611D80F2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3613FCCC-8ADB-1A41-6DDF-0B695DF18EF3}"/>
              </a:ext>
            </a:extLst>
          </p:cNvPr>
          <p:cNvSpPr>
            <a:spLocks noGrp="1"/>
          </p:cNvSpPr>
          <p:nvPr>
            <p:ph type="ftr" sz="quarter" idx="16"/>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ED966141-9B99-F2D0-A663-3003B791A31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20DC4C1-6C99-451D-B95A-6A6C83FBEA90}" type="datetime1">
              <a:rPr lang="en-US" smtClean="0"/>
              <a:t>9/8/2026</a:t>
            </a:fld>
            <a:endParaRPr lang="en-US" dirty="0"/>
          </a:p>
        </p:txBody>
      </p:sp>
      <p:sp>
        <p:nvSpPr>
          <p:cNvPr id="44" name="Picture Placeholder 43">
            <a:extLst>
              <a:ext uri="{FF2B5EF4-FFF2-40B4-BE49-F238E27FC236}">
                <a16:creationId xmlns:a16="http://schemas.microsoft.com/office/drawing/2014/main" id="{35F6B1E0-54AD-E2E3-07CF-89CD66B9EE36}"/>
              </a:ext>
            </a:extLst>
          </p:cNvPr>
          <p:cNvSpPr>
            <a:spLocks noGrp="1"/>
          </p:cNvSpPr>
          <p:nvPr>
            <p:ph type="pic" sz="quarter" idx="15"/>
          </p:nvPr>
        </p:nvSpPr>
        <p:spPr>
          <a:xfrm>
            <a:off x="667512" y="985802"/>
            <a:ext cx="3851146" cy="3286161"/>
          </a:xfrm>
          <a:blipFill>
            <a:blip r:embed="rId2">
              <a:alphaModFix amt="70000"/>
              <a:extLst>
                <a:ext uri="{28A0092B-C50C-407E-A947-70E740481C1C}">
                  <a14:useLocalDpi xmlns:a14="http://schemas.microsoft.com/office/drawing/2010/main" val="0"/>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873752" y="985802"/>
            <a:ext cx="6665976" cy="52943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55953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2" y="985802"/>
            <a:ext cx="3410710" cy="2692075"/>
          </a:xfrm>
        </p:spPr>
        <p:txBody>
          <a:bodyPr anchor="t">
            <a:normAutofit/>
          </a:bodyPr>
          <a:lstStyle>
            <a:lvl1pPr>
              <a:defRPr sz="4000"/>
            </a:lvl1pPr>
          </a:lstStyle>
          <a:p>
            <a:r>
              <a:rPr lang="en-US"/>
              <a:t>Click to edit Master title style</a:t>
            </a:r>
          </a:p>
        </p:txBody>
      </p:sp>
      <p:sp>
        <p:nvSpPr>
          <p:cNvPr id="13" name="Slide Number Placeholder 5">
            <a:extLst>
              <a:ext uri="{FF2B5EF4-FFF2-40B4-BE49-F238E27FC236}">
                <a16:creationId xmlns:a16="http://schemas.microsoft.com/office/drawing/2014/main" id="{D593EE06-439E-037F-0A22-AA611D80F26C}"/>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3" name="Footer Placeholder 3">
            <a:extLst>
              <a:ext uri="{FF2B5EF4-FFF2-40B4-BE49-F238E27FC236}">
                <a16:creationId xmlns:a16="http://schemas.microsoft.com/office/drawing/2014/main" id="{4237CAFE-8E53-72CD-67ED-D6FF3F989B91}"/>
              </a:ext>
            </a:extLst>
          </p:cNvPr>
          <p:cNvSpPr>
            <a:spLocks noGrp="1"/>
          </p:cNvSpPr>
          <p:nvPr>
            <p:ph type="ftr" sz="quarter" idx="16"/>
          </p:nvPr>
        </p:nvSpPr>
        <p:spPr>
          <a:xfrm>
            <a:off x="934122" y="181066"/>
            <a:ext cx="3144101" cy="365125"/>
          </a:xfrm>
        </p:spPr>
        <p:txBody>
          <a:bodyPr/>
          <a:lstStyle/>
          <a:p>
            <a:r>
              <a:rPr lang="en-US" dirty="0"/>
              <a:t>Presentation title</a:t>
            </a:r>
          </a:p>
        </p:txBody>
      </p:sp>
      <p:sp>
        <p:nvSpPr>
          <p:cNvPr id="12" name="Date Placeholder 3">
            <a:extLst>
              <a:ext uri="{FF2B5EF4-FFF2-40B4-BE49-F238E27FC236}">
                <a16:creationId xmlns:a16="http://schemas.microsoft.com/office/drawing/2014/main" id="{ED966141-9B99-F2D0-A663-3003B791A31C}"/>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20DC4C1-6C99-451D-B95A-6A6C83FBEA90}" type="datetime1">
              <a:rPr lang="en-US" smtClean="0"/>
              <a:t>9/8/2026</a:t>
            </a:fld>
            <a:endParaRPr lang="en-US" dirty="0"/>
          </a:p>
        </p:txBody>
      </p:sp>
      <p:sp>
        <p:nvSpPr>
          <p:cNvPr id="44" name="Picture Placeholder 43">
            <a:extLst>
              <a:ext uri="{FF2B5EF4-FFF2-40B4-BE49-F238E27FC236}">
                <a16:creationId xmlns:a16="http://schemas.microsoft.com/office/drawing/2014/main" id="{35F6B1E0-54AD-E2E3-07CF-89CD66B9EE36}"/>
              </a:ext>
            </a:extLst>
          </p:cNvPr>
          <p:cNvSpPr>
            <a:spLocks noGrp="1"/>
          </p:cNvSpPr>
          <p:nvPr>
            <p:ph type="pic" sz="quarter" idx="15"/>
          </p:nvPr>
        </p:nvSpPr>
        <p:spPr>
          <a:xfrm>
            <a:off x="667512" y="3997837"/>
            <a:ext cx="3410776" cy="2282341"/>
          </a:xfrm>
          <a:blipFill>
            <a:blip r:embed="rId2" cstate="print">
              <a:alphaModFix amt="70000"/>
              <a:extLst>
                <a:ext uri="{28A0092B-C50C-407E-A947-70E740481C1C}">
                  <a14:useLocalDpi xmlns:a14="http://schemas.microsoft.com/office/drawing/2010/main" val="0"/>
                </a:ext>
              </a:extLst>
            </a:blip>
            <a:stretch>
              <a:fillRect/>
            </a:stretch>
          </a:blipFill>
        </p:spPr>
        <p:txBody>
          <a:body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398264" y="985802"/>
            <a:ext cx="7141464" cy="52943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670970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52272" y="4876801"/>
            <a:ext cx="10887456" cy="990598"/>
          </a:xfrm>
        </p:spPr>
        <p:txBody>
          <a:bodyPr anchor="t">
            <a:normAutofit/>
          </a:bodyPr>
          <a:lstStyle>
            <a:lvl1pPr algn="ctr">
              <a:lnSpc>
                <a:spcPct val="110000"/>
              </a:lnSpc>
              <a:defRPr sz="2400" b="0">
                <a:solidFill>
                  <a:schemeClr val="tx1"/>
                </a:solidFill>
                <a:latin typeface="+mn-lt"/>
              </a:defRPr>
            </a:lvl1pPr>
          </a:lstStyle>
          <a:p>
            <a:r>
              <a:rPr lang="en-US"/>
              <a:t>Click to edit Master title style</a:t>
            </a:r>
          </a:p>
        </p:txBody>
      </p:sp>
      <p:sp>
        <p:nvSpPr>
          <p:cNvPr id="12" name="Slide Number Placeholder 5">
            <a:extLst>
              <a:ext uri="{FF2B5EF4-FFF2-40B4-BE49-F238E27FC236}">
                <a16:creationId xmlns:a16="http://schemas.microsoft.com/office/drawing/2014/main" id="{1FF8FBE7-CB31-F823-094B-CB9EA8AAF9AF}"/>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2"/>
                </a:solidFill>
                <a:latin typeface="+mj-lt"/>
              </a:defRPr>
            </a:lvl1pPr>
          </a:lstStyle>
          <a:p>
            <a:fld id="{7ECAF3DD-865B-4F9E-8AEE-28157E83B0D8}" type="slidenum">
              <a:rPr lang="en-US" smtClean="0"/>
              <a:pPr/>
              <a:t>‹#›</a:t>
            </a:fld>
            <a:endParaRPr lang="en-US" dirty="0">
              <a:latin typeface="+mj-lt"/>
            </a:endParaRPr>
          </a:p>
        </p:txBody>
      </p:sp>
      <p:sp>
        <p:nvSpPr>
          <p:cNvPr id="4" name="Footer Placeholder 3">
            <a:extLst>
              <a:ext uri="{FF2B5EF4-FFF2-40B4-BE49-F238E27FC236}">
                <a16:creationId xmlns:a16="http://schemas.microsoft.com/office/drawing/2014/main" id="{A55B8BCE-73A3-7CA7-CC58-747C3404C3DC}"/>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A1BD17B6-3206-38BE-87EC-CD9B9EE33D87}"/>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2"/>
                </a:solidFill>
                <a:latin typeface="+mj-lt"/>
              </a:defRPr>
            </a:lvl1pPr>
          </a:lstStyle>
          <a:p>
            <a:fld id="{C6450B90-FA5F-4260-B63F-4293C21AA5D8}" type="datetime1">
              <a:rPr lang="en-US" smtClean="0"/>
              <a:t>9/8/2026</a:t>
            </a:fld>
            <a:endParaRPr lang="en-US" dirty="0">
              <a:latin typeface="+mj-lt"/>
            </a:endParaRP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67512" y="1260123"/>
            <a:ext cx="10872216" cy="4001867"/>
          </a:xfrm>
        </p:spPr>
        <p:txBody>
          <a:bodyPr anchor="b">
            <a:normAutofit/>
          </a:bodyPr>
          <a:lstStyle>
            <a:lvl1pPr marL="0" indent="0" algn="ctr">
              <a:lnSpc>
                <a:spcPct val="90000"/>
              </a:lnSpc>
              <a:buNone/>
              <a:defRPr sz="27000" b="0">
                <a:solidFill>
                  <a:schemeClr val="tx1"/>
                </a:solidFill>
                <a:latin typeface="+mj-lt"/>
              </a:defRPr>
            </a:lvl1pPr>
          </a:lstStyle>
          <a:p>
            <a:pPr lvl="0"/>
            <a:r>
              <a:rPr lang="en-US"/>
              <a:t>##%</a:t>
            </a:r>
          </a:p>
        </p:txBody>
      </p:sp>
      <p:cxnSp>
        <p:nvCxnSpPr>
          <p:cNvPr id="3" name="Straight Connector 2">
            <a:extLst>
              <a:ext uri="{FF2B5EF4-FFF2-40B4-BE49-F238E27FC236}">
                <a16:creationId xmlns:a16="http://schemas.microsoft.com/office/drawing/2014/main" id="{EF6D8E38-7B87-F523-02E2-2B25CEB03608}"/>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8569505"/>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Number Large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A1B35B-8229-46A8-D790-35535AAFE220}"/>
              </a:ext>
            </a:extLst>
          </p:cNvPr>
          <p:cNvSpPr>
            <a:spLocks noGrp="1"/>
          </p:cNvSpPr>
          <p:nvPr>
            <p:ph type="title"/>
          </p:nvPr>
        </p:nvSpPr>
        <p:spPr>
          <a:xfrm>
            <a:off x="6885432" y="3588103"/>
            <a:ext cx="4654296" cy="1004011"/>
          </a:xfrm>
        </p:spPr>
        <p:txBody>
          <a:bodyPr/>
          <a:lstStyle>
            <a:lvl1pPr>
              <a:defRPr sz="1800">
                <a:latin typeface="+mn-lt"/>
              </a:defRPr>
            </a:lvl1pPr>
          </a:lstStyle>
          <a:p>
            <a:r>
              <a:rPr lang="en-US"/>
              <a:t>Click to edit Master title style</a:t>
            </a:r>
          </a:p>
        </p:txBody>
      </p:sp>
      <p:sp>
        <p:nvSpPr>
          <p:cNvPr id="12" name="Slide Number Placeholder 5">
            <a:extLst>
              <a:ext uri="{FF2B5EF4-FFF2-40B4-BE49-F238E27FC236}">
                <a16:creationId xmlns:a16="http://schemas.microsoft.com/office/drawing/2014/main" id="{4C520017-DEED-A8B1-38E4-3D9C706F4DB4}"/>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CEDC55A2-A0E7-BC03-FB67-1AA758AD2B75}"/>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FE5AE077-DF0B-A15B-4A79-30F0A8C231DA}"/>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42AEA91B-A988-4C4E-9746-AA5ABE9BBB3F}" type="datetime1">
              <a:rPr lang="en-US" smtClean="0"/>
              <a:t>9/8/2026</a:t>
            </a:fld>
            <a:endParaRPr lang="en-US" dirty="0"/>
          </a:p>
        </p:txBody>
      </p:sp>
      <p:sp>
        <p:nvSpPr>
          <p:cNvPr id="58" name="Content Placeholder 6">
            <a:extLst>
              <a:ext uri="{FF2B5EF4-FFF2-40B4-BE49-F238E27FC236}">
                <a16:creationId xmlns:a16="http://schemas.microsoft.com/office/drawing/2014/main" id="{0C283261-D09F-D80B-DF02-09F283F54579}"/>
              </a:ext>
            </a:extLst>
          </p:cNvPr>
          <p:cNvSpPr>
            <a:spLocks noGrp="1"/>
          </p:cNvSpPr>
          <p:nvPr>
            <p:ph sz="quarter" idx="13" hasCustomPrompt="1"/>
          </p:nvPr>
        </p:nvSpPr>
        <p:spPr>
          <a:xfrm>
            <a:off x="667512" y="2340333"/>
            <a:ext cx="5897880" cy="2841267"/>
          </a:xfrm>
        </p:spPr>
        <p:txBody>
          <a:bodyPr anchor="b">
            <a:normAutofit/>
          </a:bodyPr>
          <a:lstStyle>
            <a:lvl1pPr marL="0" indent="0" algn="r">
              <a:lnSpc>
                <a:spcPct val="90000"/>
              </a:lnSpc>
              <a:buNone/>
              <a:defRPr sz="18800" b="0">
                <a:solidFill>
                  <a:schemeClr val="tx1"/>
                </a:solidFill>
                <a:latin typeface="+mj-lt"/>
              </a:defRPr>
            </a:lvl1pPr>
          </a:lstStyle>
          <a:p>
            <a:pPr lvl="0"/>
            <a:r>
              <a:rPr lang="en-US"/>
              <a:t>##%</a:t>
            </a:r>
          </a:p>
        </p:txBody>
      </p:sp>
      <p:cxnSp>
        <p:nvCxnSpPr>
          <p:cNvPr id="21" name="Straight Connector 20">
            <a:extLst>
              <a:ext uri="{FF2B5EF4-FFF2-40B4-BE49-F238E27FC236}">
                <a16:creationId xmlns:a16="http://schemas.microsoft.com/office/drawing/2014/main" id="{5F68E3B3-F766-2399-A850-117BB05D38EC}"/>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3843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Number Large 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6998A46-1881-B476-51CF-DDBA11933195}"/>
              </a:ext>
            </a:extLst>
          </p:cNvPr>
          <p:cNvSpPr>
            <a:spLocks noGrp="1"/>
          </p:cNvSpPr>
          <p:nvPr>
            <p:ph type="title"/>
          </p:nvPr>
        </p:nvSpPr>
        <p:spPr>
          <a:xfrm>
            <a:off x="5105400" y="4953000"/>
            <a:ext cx="6434328" cy="914399"/>
          </a:xfrm>
        </p:spPr>
        <p:txBody>
          <a:bodyPr anchor="b">
            <a:normAutofit/>
          </a:bodyPr>
          <a:lstStyle>
            <a:lvl1pPr algn="r">
              <a:lnSpc>
                <a:spcPct val="110000"/>
              </a:lnSpc>
              <a:defRPr sz="2000" b="0">
                <a:solidFill>
                  <a:schemeClr val="tx1"/>
                </a:solidFill>
                <a:latin typeface="+mn-lt"/>
              </a:defRPr>
            </a:lvl1pPr>
          </a:lstStyle>
          <a:p>
            <a:r>
              <a:rPr lang="en-US"/>
              <a:t>Click to edit Master title style</a:t>
            </a:r>
          </a:p>
        </p:txBody>
      </p:sp>
      <p:sp>
        <p:nvSpPr>
          <p:cNvPr id="12" name="Slide Number Placeholder 5">
            <a:extLst>
              <a:ext uri="{FF2B5EF4-FFF2-40B4-BE49-F238E27FC236}">
                <a16:creationId xmlns:a16="http://schemas.microsoft.com/office/drawing/2014/main" id="{99D111AB-E6BB-B51B-3774-250F8A219559}"/>
              </a:ext>
            </a:extLst>
          </p:cNvPr>
          <p:cNvSpPr>
            <a:spLocks noGrp="1"/>
          </p:cNvSpPr>
          <p:nvPr>
            <p:ph type="sldNum" sz="quarter" idx="4"/>
          </p:nvPr>
        </p:nvSpPr>
        <p:spPr>
          <a:xfrm>
            <a:off x="667512" y="187882"/>
            <a:ext cx="266609" cy="365125"/>
          </a:xfrm>
          <a:prstGeom prst="rect">
            <a:avLst/>
          </a:prstGeom>
        </p:spPr>
        <p:txBody>
          <a:bodyPr lIns="0" rIns="0" anchor="ctr"/>
          <a:lstStyle>
            <a:lvl1pPr>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3">
            <a:extLst>
              <a:ext uri="{FF2B5EF4-FFF2-40B4-BE49-F238E27FC236}">
                <a16:creationId xmlns:a16="http://schemas.microsoft.com/office/drawing/2014/main" id="{2086923B-C836-873F-BA3F-1171CEF3818C}"/>
              </a:ext>
            </a:extLst>
          </p:cNvPr>
          <p:cNvSpPr>
            <a:spLocks noGrp="1"/>
          </p:cNvSpPr>
          <p:nvPr>
            <p:ph type="ftr" sz="quarter" idx="15"/>
          </p:nvPr>
        </p:nvSpPr>
        <p:spPr>
          <a:xfrm>
            <a:off x="934122" y="181066"/>
            <a:ext cx="3144101" cy="365125"/>
          </a:xfrm>
        </p:spPr>
        <p:txBody>
          <a:bodyPr/>
          <a:lstStyle/>
          <a:p>
            <a:r>
              <a:rPr lang="en-US" dirty="0"/>
              <a:t>Presentation title</a:t>
            </a:r>
          </a:p>
        </p:txBody>
      </p:sp>
      <p:sp>
        <p:nvSpPr>
          <p:cNvPr id="11" name="Date Placeholder 3">
            <a:extLst>
              <a:ext uri="{FF2B5EF4-FFF2-40B4-BE49-F238E27FC236}">
                <a16:creationId xmlns:a16="http://schemas.microsoft.com/office/drawing/2014/main" id="{3DD07E36-A89A-C684-334C-95E913FD7AF7}"/>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767A4C6E-5706-496D-877F-B4C57BC6FFA4}" type="datetime1">
              <a:rPr lang="en-US" smtClean="0"/>
              <a:t>9/8/2026</a:t>
            </a:fld>
            <a:endParaRPr lang="en-US" dirty="0"/>
          </a:p>
        </p:txBody>
      </p:sp>
      <p:sp>
        <p:nvSpPr>
          <p:cNvPr id="8" name="Content Placeholder 7">
            <a:extLst>
              <a:ext uri="{FF2B5EF4-FFF2-40B4-BE49-F238E27FC236}">
                <a16:creationId xmlns:a16="http://schemas.microsoft.com/office/drawing/2014/main" id="{0A625DF0-C949-7B52-0DA5-761A193DD143}"/>
              </a:ext>
            </a:extLst>
          </p:cNvPr>
          <p:cNvSpPr>
            <a:spLocks noGrp="1"/>
          </p:cNvSpPr>
          <p:nvPr>
            <p:ph sz="quarter" idx="16" hasCustomPrompt="1"/>
          </p:nvPr>
        </p:nvSpPr>
        <p:spPr>
          <a:xfrm>
            <a:off x="667512" y="1260122"/>
            <a:ext cx="8567928" cy="3321050"/>
          </a:xfrm>
        </p:spPr>
        <p:txBody>
          <a:bodyPr lIns="0" anchor="t"/>
          <a:lstStyle>
            <a:lvl1pPr marL="0" indent="0">
              <a:lnSpc>
                <a:spcPct val="90000"/>
              </a:lnSpc>
              <a:buNone/>
              <a:defRPr sz="27000" baseline="0">
                <a:latin typeface="+mj-lt"/>
              </a:defRPr>
            </a:lvl1pPr>
          </a:lstStyle>
          <a:p>
            <a:pPr lvl="0"/>
            <a:r>
              <a:rPr lang="en-US"/>
              <a:t>##%</a:t>
            </a:r>
          </a:p>
        </p:txBody>
      </p:sp>
      <p:cxnSp>
        <p:nvCxnSpPr>
          <p:cNvPr id="23" name="Straight Connector 22">
            <a:extLst>
              <a:ext uri="{FF2B5EF4-FFF2-40B4-BE49-F238E27FC236}">
                <a16:creationId xmlns:a16="http://schemas.microsoft.com/office/drawing/2014/main" id="{D5CE8610-8DAD-B42F-CE17-9A61CF604E32}"/>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1598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Number Large 4">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A1D4649-10A0-CD50-74CC-45C45343A27B}"/>
              </a:ext>
            </a:extLst>
          </p:cNvPr>
          <p:cNvSpPr>
            <a:spLocks noGrp="1"/>
          </p:cNvSpPr>
          <p:nvPr>
            <p:ph type="title"/>
          </p:nvPr>
        </p:nvSpPr>
        <p:spPr>
          <a:xfrm>
            <a:off x="667512" y="1260121"/>
            <a:ext cx="6434328" cy="914399"/>
          </a:xfrm>
        </p:spPr>
        <p:txBody>
          <a:bodyPr anchor="t"/>
          <a:lstStyle>
            <a:lvl1pPr>
              <a:lnSpc>
                <a:spcPct val="110000"/>
              </a:lnSpc>
              <a:defRPr sz="2000">
                <a:latin typeface="+mn-lt"/>
              </a:defRPr>
            </a:lvl1pPr>
          </a:lstStyle>
          <a:p>
            <a:r>
              <a:rPr lang="en-US"/>
              <a:t>Click to edit Master title style</a:t>
            </a:r>
          </a:p>
        </p:txBody>
      </p:sp>
      <p:sp>
        <p:nvSpPr>
          <p:cNvPr id="7" name="Slide Number Placeholder 6">
            <a:extLst>
              <a:ext uri="{FF2B5EF4-FFF2-40B4-BE49-F238E27FC236}">
                <a16:creationId xmlns:a16="http://schemas.microsoft.com/office/drawing/2014/main" id="{1DCF3C09-A143-7C58-8361-A1A30E09BB7E}"/>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3D7C42FF-AD7C-F8F7-C545-16F1396B0414}"/>
              </a:ext>
            </a:extLst>
          </p:cNvPr>
          <p:cNvSpPr>
            <a:spLocks noGrp="1"/>
          </p:cNvSpPr>
          <p:nvPr>
            <p:ph type="ftr" sz="quarter" idx="16"/>
          </p:nvPr>
        </p:nvSpPr>
        <p:spPr/>
        <p:txBody>
          <a:bodyPr/>
          <a:lstStyle/>
          <a:p>
            <a:r>
              <a:rPr lang="en-US" dirty="0"/>
              <a:t>Presentation title</a:t>
            </a:r>
          </a:p>
        </p:txBody>
      </p:sp>
      <p:sp>
        <p:nvSpPr>
          <p:cNvPr id="5" name="Date Placeholder 4">
            <a:extLst>
              <a:ext uri="{FF2B5EF4-FFF2-40B4-BE49-F238E27FC236}">
                <a16:creationId xmlns:a16="http://schemas.microsoft.com/office/drawing/2014/main" id="{270864F6-5492-7E93-732A-79871A38F6A2}"/>
              </a:ext>
            </a:extLst>
          </p:cNvPr>
          <p:cNvSpPr>
            <a:spLocks noGrp="1"/>
          </p:cNvSpPr>
          <p:nvPr>
            <p:ph type="dt" sz="half" idx="15"/>
          </p:nvPr>
        </p:nvSpPr>
        <p:spPr/>
        <p:txBody>
          <a:bodyPr/>
          <a:lstStyle/>
          <a:p>
            <a:fld id="{DEE4FD85-5D6D-4FA4-A373-26EC0F227592}" type="datetime1">
              <a:rPr lang="en-US" smtClean="0"/>
              <a:pPr/>
              <a:t>9/8/2026</a:t>
            </a:fld>
            <a:endParaRPr lang="en-US" dirty="0"/>
          </a:p>
        </p:txBody>
      </p:sp>
      <p:sp>
        <p:nvSpPr>
          <p:cNvPr id="8" name="Content Placeholder 6">
            <a:extLst>
              <a:ext uri="{FF2B5EF4-FFF2-40B4-BE49-F238E27FC236}">
                <a16:creationId xmlns:a16="http://schemas.microsoft.com/office/drawing/2014/main" id="{DF5EC54E-20FB-F3A9-2BC4-1F199E02BBFE}"/>
              </a:ext>
            </a:extLst>
          </p:cNvPr>
          <p:cNvSpPr>
            <a:spLocks noGrp="1"/>
          </p:cNvSpPr>
          <p:nvPr>
            <p:ph sz="quarter" idx="14" hasCustomPrompt="1"/>
          </p:nvPr>
        </p:nvSpPr>
        <p:spPr>
          <a:xfrm>
            <a:off x="667512" y="2867038"/>
            <a:ext cx="10872216" cy="3803080"/>
          </a:xfrm>
        </p:spPr>
        <p:txBody>
          <a:bodyPr anchor="b">
            <a:normAutofit/>
          </a:bodyPr>
          <a:lstStyle>
            <a:lvl1pPr marL="0" indent="0" algn="r">
              <a:lnSpc>
                <a:spcPct val="90000"/>
              </a:lnSpc>
              <a:buNone/>
              <a:defRPr sz="27000" b="0">
                <a:solidFill>
                  <a:schemeClr val="tx1"/>
                </a:solidFill>
                <a:latin typeface="+mj-lt"/>
              </a:defRPr>
            </a:lvl1pPr>
          </a:lstStyle>
          <a:p>
            <a:pPr lvl="0"/>
            <a:r>
              <a:rPr lang="en-US"/>
              <a:t>##%</a:t>
            </a:r>
          </a:p>
        </p:txBody>
      </p:sp>
      <p:cxnSp>
        <p:nvCxnSpPr>
          <p:cNvPr id="2" name="Straight Connector 1">
            <a:extLst>
              <a:ext uri="{FF2B5EF4-FFF2-40B4-BE49-F238E27FC236}">
                <a16:creationId xmlns:a16="http://schemas.microsoft.com/office/drawing/2014/main" id="{0B48B3D8-4B19-BAF5-1D40-0762FE6DB9DE}"/>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2780149"/>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1"/>
                </a:solidFill>
              </a:defRPr>
            </a:lvl1pPr>
          </a:lstStyle>
          <a:p>
            <a:r>
              <a:rPr lang="en-US"/>
              <a:t>Click to edit Master title style</a:t>
            </a:r>
          </a:p>
        </p:txBody>
      </p:sp>
      <p:sp>
        <p:nvSpPr>
          <p:cNvPr id="6" name="Slide Number Placeholder 5">
            <a:extLst>
              <a:ext uri="{FF2B5EF4-FFF2-40B4-BE49-F238E27FC236}">
                <a16:creationId xmlns:a16="http://schemas.microsoft.com/office/drawing/2014/main" id="{C953C7CD-28CA-A697-2C6E-4988B96F1599}"/>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71FA6BF3-667A-870C-5D19-51619AB6B277}"/>
              </a:ext>
            </a:extLst>
          </p:cNvPr>
          <p:cNvSpPr>
            <a:spLocks noGrp="1"/>
          </p:cNvSpPr>
          <p:nvPr>
            <p:ph type="ftr" sz="quarter" idx="15"/>
          </p:nvPr>
        </p:nvSpPr>
        <p:spPr/>
        <p:txBody>
          <a:bodyPr/>
          <a:lstStyle/>
          <a:p>
            <a:r>
              <a:rPr lang="en-US" dirty="0"/>
              <a:t>Presentation title</a:t>
            </a:r>
          </a:p>
        </p:txBody>
      </p:sp>
      <p:sp>
        <p:nvSpPr>
          <p:cNvPr id="4" name="Date Placeholder 3">
            <a:extLst>
              <a:ext uri="{FF2B5EF4-FFF2-40B4-BE49-F238E27FC236}">
                <a16:creationId xmlns:a16="http://schemas.microsoft.com/office/drawing/2014/main" id="{1FD420FB-9218-95EB-46B9-29FD0F851C00}"/>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9" name="Content Placeholder 8">
            <a:extLst>
              <a:ext uri="{FF2B5EF4-FFF2-40B4-BE49-F238E27FC236}">
                <a16:creationId xmlns:a16="http://schemas.microsoft.com/office/drawing/2014/main" id="{B3DC45E6-A328-ED2E-0067-FADFC532E1C0}"/>
              </a:ext>
            </a:extLst>
          </p:cNvPr>
          <p:cNvSpPr>
            <a:spLocks noGrp="1"/>
          </p:cNvSpPr>
          <p:nvPr>
            <p:ph sz="quarter" idx="17" hasCustomPrompt="1"/>
          </p:nvPr>
        </p:nvSpPr>
        <p:spPr>
          <a:xfrm>
            <a:off x="667512" y="2263803"/>
            <a:ext cx="10872216" cy="4016375"/>
          </a:xfrm>
        </p:spPr>
        <p:txBody>
          <a:bodyPr>
            <a:noAutofit/>
          </a:bodyPr>
          <a:lstStyle>
            <a:lvl1pPr marL="0" indent="0">
              <a:lnSpc>
                <a:spcPct val="90000"/>
              </a:lnSpc>
              <a:buNone/>
              <a:defRPr sz="6600" b="1"/>
            </a:lvl1pPr>
            <a:lvl2pPr>
              <a:lnSpc>
                <a:spcPct val="90000"/>
              </a:lnSpc>
              <a:buNone/>
              <a:defRPr sz="6000" b="1"/>
            </a:lvl2pPr>
            <a:lvl3pPr>
              <a:lnSpc>
                <a:spcPct val="90000"/>
              </a:lnSpc>
              <a:buNone/>
              <a:defRPr sz="5400" b="1"/>
            </a:lvl3pPr>
            <a:lvl4pPr>
              <a:lnSpc>
                <a:spcPct val="90000"/>
              </a:lnSpc>
              <a:buNone/>
              <a:defRPr sz="4800" b="1"/>
            </a:lvl4pPr>
            <a:lvl5pPr>
              <a:lnSpc>
                <a:spcPct val="90000"/>
              </a:lnSpc>
              <a:buNone/>
              <a:defRPr sz="4400" b="1"/>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180192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32F02D43-D898-074B-2F4A-2E266C52B977}"/>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EFCA496B-7B93-03B1-B65E-BA8867738947}"/>
              </a:ext>
            </a:extLst>
          </p:cNvPr>
          <p:cNvSpPr>
            <a:spLocks noGrp="1"/>
          </p:cNvSpPr>
          <p:nvPr>
            <p:ph type="ftr" sz="quarter" idx="15"/>
          </p:nvPr>
        </p:nvSpPr>
        <p:spPr/>
        <p:txBody>
          <a:bodyPr/>
          <a:lstStyle/>
          <a:p>
            <a:r>
              <a:rPr lang="en-US" dirty="0"/>
              <a:t>Presentation title</a:t>
            </a:r>
          </a:p>
        </p:txBody>
      </p:sp>
      <p:sp>
        <p:nvSpPr>
          <p:cNvPr id="3" name="Date Placeholder 2">
            <a:extLst>
              <a:ext uri="{FF2B5EF4-FFF2-40B4-BE49-F238E27FC236}">
                <a16:creationId xmlns:a16="http://schemas.microsoft.com/office/drawing/2014/main" id="{6D8DF7A4-E0F3-8D7E-0ABC-3BCF9DE309F4}"/>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67512" y="2584093"/>
            <a:ext cx="7141464" cy="3696085"/>
          </a:xfrm>
        </p:spPr>
        <p:txBody>
          <a:bodyPr anchor="b">
            <a:noAutofit/>
          </a:bodyPr>
          <a:lstStyle>
            <a:lvl1pPr marL="0" indent="0">
              <a:lnSpc>
                <a:spcPct val="80000"/>
              </a:lnSpc>
              <a:buNone/>
              <a:defRPr sz="5400" b="1">
                <a:solidFill>
                  <a:schemeClr val="tx1"/>
                </a:solidFill>
              </a:defRPr>
            </a:lvl1pPr>
            <a:lvl2pPr marL="228600" indent="0">
              <a:lnSpc>
                <a:spcPct val="80000"/>
              </a:lnSpc>
              <a:buNone/>
              <a:defRPr sz="4800" b="1">
                <a:solidFill>
                  <a:schemeClr val="tx1"/>
                </a:solidFill>
              </a:defRPr>
            </a:lvl2pPr>
            <a:lvl3pPr marL="457200" indent="0">
              <a:lnSpc>
                <a:spcPct val="80000"/>
              </a:lnSpc>
              <a:buNone/>
              <a:defRPr sz="4400" b="1">
                <a:solidFill>
                  <a:schemeClr val="tx1"/>
                </a:solidFill>
              </a:defRPr>
            </a:lvl3pPr>
            <a:lvl4pPr marL="685800" indent="0">
              <a:lnSpc>
                <a:spcPct val="80000"/>
              </a:lnSpc>
              <a:buNone/>
              <a:defRPr sz="4000" b="1">
                <a:solidFill>
                  <a:schemeClr val="tx1"/>
                </a:solidFill>
              </a:defRPr>
            </a:lvl4pPr>
            <a:lvl5pPr marL="914400" indent="0">
              <a:lnSpc>
                <a:spcPct val="80000"/>
              </a:lnSpc>
              <a:buNone/>
              <a:defRPr sz="3600" b="1">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19462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cxnSp>
        <p:nvCxnSpPr>
          <p:cNvPr id="23" name="Straight Connector 22">
            <a:extLst>
              <a:ext uri="{FF2B5EF4-FFF2-40B4-BE49-F238E27FC236}">
                <a16:creationId xmlns:a16="http://schemas.microsoft.com/office/drawing/2014/main" id="{26F1BA4B-6C36-0F18-9372-DA7A5F1C85C2}"/>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26092CA-ECA9-8DE8-53B7-CDFBCE831DCE}"/>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5E4674DE-B35B-F149-D476-49F8B87CF1B3}"/>
              </a:ext>
            </a:extLst>
          </p:cNvPr>
          <p:cNvSpPr>
            <a:spLocks noGrp="1"/>
          </p:cNvSpPr>
          <p:nvPr>
            <p:ph type="ftr" sz="quarter" idx="15"/>
          </p:nvPr>
        </p:nvSpPr>
        <p:spPr/>
        <p:txBody>
          <a:bodyPr/>
          <a:lstStyle/>
          <a:p>
            <a:r>
              <a:rPr lang="en-US" dirty="0"/>
              <a:t>Presentation title</a:t>
            </a:r>
          </a:p>
        </p:txBody>
      </p:sp>
      <p:sp>
        <p:nvSpPr>
          <p:cNvPr id="3" name="Date Placeholder 2">
            <a:extLst>
              <a:ext uri="{FF2B5EF4-FFF2-40B4-BE49-F238E27FC236}">
                <a16:creationId xmlns:a16="http://schemas.microsoft.com/office/drawing/2014/main" id="{B2470E04-C92A-571D-EE15-1EA7F7A15C32}"/>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911096" y="1260123"/>
            <a:ext cx="8385048" cy="4336005"/>
          </a:xfrm>
        </p:spPr>
        <p:txBody>
          <a:bodyPr anchor="ctr">
            <a:noAutofit/>
          </a:bodyPr>
          <a:lstStyle>
            <a:lvl1pPr marL="0" indent="0" algn="ctr">
              <a:lnSpc>
                <a:spcPct val="80000"/>
              </a:lnSpc>
              <a:buNone/>
              <a:defRPr sz="5400" b="1"/>
            </a:lvl1pPr>
            <a:lvl2pPr marL="228600" indent="0" algn="ctr">
              <a:lnSpc>
                <a:spcPct val="80000"/>
              </a:lnSpc>
              <a:buNone/>
              <a:defRPr sz="4800" b="1"/>
            </a:lvl2pPr>
            <a:lvl3pPr marL="457200" indent="0" algn="ctr">
              <a:lnSpc>
                <a:spcPct val="80000"/>
              </a:lnSpc>
              <a:buNone/>
              <a:defRPr sz="4400" b="1"/>
            </a:lvl3pPr>
            <a:lvl4pPr marL="685800" indent="0" algn="ctr">
              <a:lnSpc>
                <a:spcPct val="80000"/>
              </a:lnSpc>
              <a:buNone/>
              <a:defRPr sz="4000" b="1"/>
            </a:lvl4pPr>
            <a:lvl5pPr marL="914400" indent="0" algn="ctr">
              <a:lnSpc>
                <a:spcPct val="80000"/>
              </a:lnSpc>
              <a:buNone/>
              <a:defRPr sz="3600" b="1"/>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76563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Statem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p>
        </p:txBody>
      </p:sp>
      <p:cxnSp>
        <p:nvCxnSpPr>
          <p:cNvPr id="23" name="Straight Connector 22">
            <a:extLst>
              <a:ext uri="{FF2B5EF4-FFF2-40B4-BE49-F238E27FC236}">
                <a16:creationId xmlns:a16="http://schemas.microsoft.com/office/drawing/2014/main" id="{79794304-0909-E703-ABD0-A8D3AA1D3CCB}"/>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591B9D34-540A-0829-F717-D8DDCD95ED26}"/>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2DB738BA-7842-B75F-DB1F-0E8B3174D122}"/>
              </a:ext>
            </a:extLst>
          </p:cNvPr>
          <p:cNvSpPr>
            <a:spLocks noGrp="1"/>
          </p:cNvSpPr>
          <p:nvPr>
            <p:ph type="ftr" sz="quarter" idx="16"/>
          </p:nvPr>
        </p:nvSpPr>
        <p:spPr/>
        <p:txBody>
          <a:bodyPr/>
          <a:lstStyle/>
          <a:p>
            <a:r>
              <a:rPr lang="en-US" dirty="0"/>
              <a:t>Presentation title</a:t>
            </a:r>
          </a:p>
        </p:txBody>
      </p:sp>
      <p:sp>
        <p:nvSpPr>
          <p:cNvPr id="3" name="Date Placeholder 2">
            <a:extLst>
              <a:ext uri="{FF2B5EF4-FFF2-40B4-BE49-F238E27FC236}">
                <a16:creationId xmlns:a16="http://schemas.microsoft.com/office/drawing/2014/main" id="{D7DC4253-2B14-9D47-A10A-ABC853ABD5FE}"/>
              </a:ext>
            </a:extLst>
          </p:cNvPr>
          <p:cNvSpPr>
            <a:spLocks noGrp="1"/>
          </p:cNvSpPr>
          <p:nvPr>
            <p:ph type="dt" sz="half" idx="15"/>
          </p:nvPr>
        </p:nvSpPr>
        <p:spPr/>
        <p:txBody>
          <a:bodyPr/>
          <a:lstStyle/>
          <a:p>
            <a:fld id="{DEE4FD85-5D6D-4FA4-A373-26EC0F227592}" type="datetime1">
              <a:rPr lang="en-US" smtClean="0"/>
              <a:pPr/>
              <a:t>9/8/2026</a:t>
            </a:fld>
            <a:endParaRPr lang="en-US" dirty="0"/>
          </a:p>
        </p:txBody>
      </p:sp>
      <p:sp>
        <p:nvSpPr>
          <p:cNvPr id="8" name="Content Placeholder 7">
            <a:extLst>
              <a:ext uri="{FF2B5EF4-FFF2-40B4-BE49-F238E27FC236}">
                <a16:creationId xmlns:a16="http://schemas.microsoft.com/office/drawing/2014/main" id="{3F6E1CB6-4A50-1364-430B-EF249B6D0012}"/>
              </a:ext>
            </a:extLst>
          </p:cNvPr>
          <p:cNvSpPr>
            <a:spLocks noGrp="1"/>
          </p:cNvSpPr>
          <p:nvPr>
            <p:ph sz="quarter" idx="14" hasCustomPrompt="1"/>
          </p:nvPr>
        </p:nvSpPr>
        <p:spPr>
          <a:xfrm>
            <a:off x="667512" y="1260123"/>
            <a:ext cx="10856976" cy="4378678"/>
          </a:xfrm>
        </p:spPr>
        <p:txBody>
          <a:bodyPr anchor="ctr">
            <a:noAutofit/>
          </a:bodyPr>
          <a:lstStyle>
            <a:lvl1pPr marL="0" indent="0" algn="ctr">
              <a:lnSpc>
                <a:spcPct val="80000"/>
              </a:lnSpc>
              <a:buNone/>
              <a:defRPr sz="6600" b="1">
                <a:solidFill>
                  <a:schemeClr val="tx1"/>
                </a:solidFill>
              </a:defRPr>
            </a:lvl1pPr>
            <a:lvl2pPr marL="228600" indent="0" algn="ctr">
              <a:lnSpc>
                <a:spcPct val="80000"/>
              </a:lnSpc>
              <a:buNone/>
              <a:defRPr sz="6600" b="1">
                <a:solidFill>
                  <a:schemeClr val="tx1"/>
                </a:solidFill>
              </a:defRPr>
            </a:lvl2pPr>
            <a:lvl3pPr marL="457200" indent="0" algn="ctr">
              <a:lnSpc>
                <a:spcPct val="80000"/>
              </a:lnSpc>
              <a:buNone/>
              <a:defRPr sz="6600" b="1">
                <a:solidFill>
                  <a:schemeClr val="tx1"/>
                </a:solidFill>
              </a:defRPr>
            </a:lvl3pPr>
            <a:lvl4pPr marL="685800" indent="0" algn="ctr">
              <a:lnSpc>
                <a:spcPct val="80000"/>
              </a:lnSpc>
              <a:buNone/>
              <a:defRPr sz="6600" b="1">
                <a:solidFill>
                  <a:schemeClr val="tx1"/>
                </a:solidFill>
              </a:defRPr>
            </a:lvl4pPr>
            <a:lvl5pPr marL="914400" indent="0" algn="ctr">
              <a:lnSpc>
                <a:spcPct val="80000"/>
              </a:lnSpc>
              <a:buNone/>
              <a:defRPr sz="6600" b="1">
                <a:solidFill>
                  <a:schemeClr val="tx1"/>
                </a:solidFill>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349975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Statem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1"/>
                </a:solidFill>
              </a:defRPr>
            </a:lvl1pPr>
          </a:lstStyle>
          <a:p>
            <a:r>
              <a:rPr lang="en-US"/>
              <a:t>Click to edit Master title style</a:t>
            </a:r>
          </a:p>
        </p:txBody>
      </p:sp>
      <p:cxnSp>
        <p:nvCxnSpPr>
          <p:cNvPr id="39" name="Straight Connector 38">
            <a:extLst>
              <a:ext uri="{FF2B5EF4-FFF2-40B4-BE49-F238E27FC236}">
                <a16:creationId xmlns:a16="http://schemas.microsoft.com/office/drawing/2014/main" id="{32339983-4EA3-348A-36E4-6BDF2E720E7F}"/>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6222C3D-C209-8D3D-CD43-54C045382B94}"/>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D29EE51E-D132-4B65-C82B-431B5CE66259}"/>
              </a:ext>
            </a:extLst>
          </p:cNvPr>
          <p:cNvSpPr>
            <a:spLocks noGrp="1"/>
          </p:cNvSpPr>
          <p:nvPr>
            <p:ph type="ftr" sz="quarter" idx="15"/>
          </p:nvPr>
        </p:nvSpPr>
        <p:spPr/>
        <p:txBody>
          <a:bodyPr/>
          <a:lstStyle/>
          <a:p>
            <a:r>
              <a:rPr lang="en-US" dirty="0"/>
              <a:t>Presentation title</a:t>
            </a:r>
          </a:p>
        </p:txBody>
      </p:sp>
      <p:sp>
        <p:nvSpPr>
          <p:cNvPr id="3" name="Date Placeholder 2">
            <a:extLst>
              <a:ext uri="{FF2B5EF4-FFF2-40B4-BE49-F238E27FC236}">
                <a16:creationId xmlns:a16="http://schemas.microsoft.com/office/drawing/2014/main" id="{DE61169C-A599-D4B1-B140-DEA20B291D67}"/>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67512" y="1260122"/>
            <a:ext cx="10872216" cy="4336005"/>
          </a:xfrm>
        </p:spPr>
        <p:txBody>
          <a:bodyPr vert="horz" lIns="91440" tIns="45720" rIns="91440" bIns="45720" rtlCol="0" anchor="ctr">
            <a:noAutofit/>
          </a:bodyPr>
          <a:lstStyle>
            <a:lvl1pPr marL="0" indent="0" algn="ctr">
              <a:lnSpc>
                <a:spcPct val="80000"/>
              </a:lnSpc>
              <a:buNone/>
              <a:defRPr lang="en-US" sz="6600" b="1" dirty="0"/>
            </a:lvl1pPr>
            <a:lvl2pPr marL="228600" indent="0" algn="ctr">
              <a:lnSpc>
                <a:spcPct val="80000"/>
              </a:lnSpc>
              <a:buNone/>
              <a:defRPr lang="en-US" sz="6000" b="1" dirty="0"/>
            </a:lvl2pPr>
            <a:lvl3pPr marL="457200" indent="0" algn="ctr">
              <a:lnSpc>
                <a:spcPct val="80000"/>
              </a:lnSpc>
              <a:buNone/>
              <a:defRPr lang="en-US" sz="5400" b="1" dirty="0"/>
            </a:lvl3pPr>
            <a:lvl4pPr marL="685800" indent="0" algn="ctr">
              <a:lnSpc>
                <a:spcPct val="80000"/>
              </a:lnSpc>
              <a:buNone/>
              <a:defRPr lang="en-US" sz="4800" b="1" dirty="0"/>
            </a:lvl4pPr>
            <a:lvl5pPr marL="914400" indent="0" algn="ctr">
              <a:lnSpc>
                <a:spcPct val="80000"/>
              </a:lnSpc>
              <a:buNone/>
              <a:defRPr lang="en-US" sz="4400" b="1" dirty="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1220654"/>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499616" y="5029200"/>
            <a:ext cx="9198864" cy="640080"/>
          </a:xfrm>
        </p:spPr>
        <p:txBody>
          <a:bodyPr anchor="ctr">
            <a:normAutofit/>
          </a:bodyPr>
          <a:lstStyle>
            <a:lvl1pPr>
              <a:lnSpc>
                <a:spcPct val="120000"/>
              </a:lnSpc>
              <a:defRPr sz="2000" spc="0">
                <a:solidFill>
                  <a:schemeClr val="accent1">
                    <a:lumMod val="75000"/>
                  </a:schemeClr>
                </a:solidFill>
                <a:latin typeface="+mn-lt"/>
              </a:defRPr>
            </a:lvl1pPr>
          </a:lstStyle>
          <a:p>
            <a:r>
              <a:rPr lang="en-US"/>
              <a:t>Quote Author</a:t>
            </a:r>
          </a:p>
        </p:txBody>
      </p:sp>
      <p:cxnSp>
        <p:nvCxnSpPr>
          <p:cNvPr id="3" name="Straight Connector 2">
            <a:extLst>
              <a:ext uri="{FF2B5EF4-FFF2-40B4-BE49-F238E27FC236}">
                <a16:creationId xmlns:a16="http://schemas.microsoft.com/office/drawing/2014/main" id="{33DBFA62-C703-0AC1-148A-B14C03AEBBCC}"/>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959FB2CD-26DD-138F-E7D5-D99CF92FC046}"/>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CD5DD61F-5499-1F7B-3D4F-C205EDFB346B}"/>
              </a:ext>
            </a:extLst>
          </p:cNvPr>
          <p:cNvSpPr>
            <a:spLocks noGrp="1"/>
          </p:cNvSpPr>
          <p:nvPr>
            <p:ph type="ftr" sz="quarter" idx="15"/>
          </p:nvPr>
        </p:nvSpPr>
        <p:spPr/>
        <p:txBody>
          <a:bodyPr/>
          <a:lstStyle/>
          <a:p>
            <a:r>
              <a:rPr lang="en-US" dirty="0"/>
              <a:t>Presentation title</a:t>
            </a:r>
          </a:p>
        </p:txBody>
      </p:sp>
      <p:sp>
        <p:nvSpPr>
          <p:cNvPr id="4" name="Date Placeholder 3">
            <a:extLst>
              <a:ext uri="{FF2B5EF4-FFF2-40B4-BE49-F238E27FC236}">
                <a16:creationId xmlns:a16="http://schemas.microsoft.com/office/drawing/2014/main" id="{18BDC4E4-BD80-9BA6-E269-5F53DEFE8EF4}"/>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499616" y="1188720"/>
            <a:ext cx="9198864" cy="3332480"/>
          </a:xfrm>
        </p:spPr>
        <p:txBody>
          <a:bodyPr anchor="ctr">
            <a:normAutofit/>
          </a:bodyPr>
          <a:lstStyle>
            <a:lvl1pPr marL="164592" indent="-164592">
              <a:lnSpc>
                <a:spcPct val="8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29040783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664458" y="4955722"/>
            <a:ext cx="8863084" cy="669472"/>
          </a:xfrm>
        </p:spPr>
        <p:txBody>
          <a:bodyPr anchor="ctr">
            <a:normAutofit/>
          </a:bodyPr>
          <a:lstStyle>
            <a:lvl1pPr algn="r">
              <a:lnSpc>
                <a:spcPct val="120000"/>
              </a:lnSpc>
              <a:defRPr sz="2000" spc="0">
                <a:solidFill>
                  <a:schemeClr val="tx1"/>
                </a:solidFill>
                <a:latin typeface="+mn-lt"/>
              </a:defRPr>
            </a:lvl1pPr>
          </a:lstStyle>
          <a:p>
            <a:r>
              <a:rPr lang="en-US"/>
              <a:t>Quote Author</a:t>
            </a:r>
          </a:p>
        </p:txBody>
      </p:sp>
      <p:cxnSp>
        <p:nvCxnSpPr>
          <p:cNvPr id="3" name="Straight Connector 2">
            <a:extLst>
              <a:ext uri="{FF2B5EF4-FFF2-40B4-BE49-F238E27FC236}">
                <a16:creationId xmlns:a16="http://schemas.microsoft.com/office/drawing/2014/main" id="{006AA888-6209-5DDB-D7BD-AFFE2FC73553}"/>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F431659-F86C-4E1E-BF5A-D3C97715A17E}"/>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51CEEDE5-19B7-1E08-E491-B9E81966AF7B}"/>
              </a:ext>
            </a:extLst>
          </p:cNvPr>
          <p:cNvSpPr>
            <a:spLocks noGrp="1"/>
          </p:cNvSpPr>
          <p:nvPr>
            <p:ph type="ftr" sz="quarter" idx="15"/>
          </p:nvPr>
        </p:nvSpPr>
        <p:spPr/>
        <p:txBody>
          <a:bodyPr/>
          <a:lstStyle/>
          <a:p>
            <a:r>
              <a:rPr lang="en-US" dirty="0"/>
              <a:t>Presentation title</a:t>
            </a:r>
          </a:p>
        </p:txBody>
      </p:sp>
      <p:sp>
        <p:nvSpPr>
          <p:cNvPr id="4" name="Date Placeholder 3">
            <a:extLst>
              <a:ext uri="{FF2B5EF4-FFF2-40B4-BE49-F238E27FC236}">
                <a16:creationId xmlns:a16="http://schemas.microsoft.com/office/drawing/2014/main" id="{66F69BF3-C0E3-D599-94DA-A66273FC81CA}"/>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664458" y="1344168"/>
            <a:ext cx="8863085" cy="3291840"/>
          </a:xfrm>
        </p:spPr>
        <p:txBody>
          <a:bodyPr anchor="ctr">
            <a:normAutofit/>
          </a:bodyPr>
          <a:lstStyle>
            <a:lvl1pPr marL="164592" indent="-164592">
              <a:lnSpc>
                <a:spcPct val="80000"/>
              </a:lnSpc>
              <a:spcBef>
                <a:spcPts val="0"/>
              </a:spcBef>
              <a:buNone/>
              <a:defRPr sz="4800">
                <a:latin typeface="+mj-lt"/>
              </a:defRPr>
            </a:lvl1pPr>
          </a:lstStyle>
          <a:p>
            <a:pPr lvl="0"/>
            <a:r>
              <a:rPr lang="en-US"/>
              <a:t>Click to add Quote</a:t>
            </a:r>
          </a:p>
        </p:txBody>
      </p:sp>
    </p:spTree>
    <p:extLst>
      <p:ext uri="{BB962C8B-B14F-4D97-AF65-F5344CB8AC3E}">
        <p14:creationId xmlns:p14="http://schemas.microsoft.com/office/powerpoint/2010/main" val="977141297"/>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4893733"/>
            <a:ext cx="5638800" cy="788610"/>
          </a:xfrm>
        </p:spPr>
        <p:txBody>
          <a:bodyPr anchor="ctr">
            <a:normAutofit/>
          </a:bodyPr>
          <a:lstStyle>
            <a:lvl1pPr algn="r">
              <a:lnSpc>
                <a:spcPct val="120000"/>
              </a:lnSpc>
              <a:defRPr sz="2000" b="1" spc="0">
                <a:solidFill>
                  <a:schemeClr val="accent1">
                    <a:lumMod val="75000"/>
                  </a:schemeClr>
                </a:solidFill>
                <a:latin typeface="+mn-lt"/>
              </a:defRPr>
            </a:lvl1pPr>
          </a:lstStyle>
          <a:p>
            <a:r>
              <a:rPr lang="en-US"/>
              <a:t>Quote Author</a:t>
            </a:r>
          </a:p>
        </p:txBody>
      </p:sp>
      <p:cxnSp>
        <p:nvCxnSpPr>
          <p:cNvPr id="3" name="Straight Connector 2">
            <a:extLst>
              <a:ext uri="{FF2B5EF4-FFF2-40B4-BE49-F238E27FC236}">
                <a16:creationId xmlns:a16="http://schemas.microsoft.com/office/drawing/2014/main" id="{4BEA7269-E0C0-24FF-83AE-918E65572670}"/>
              </a:ext>
            </a:extLst>
          </p:cNvPr>
          <p:cNvCxnSpPr>
            <a:cxnSpLocks/>
          </p:cNvCxnSpPr>
          <p:nvPr userDrawn="1"/>
        </p:nvCxnSpPr>
        <p:spPr>
          <a:xfrm>
            <a:off x="652272" y="6280179"/>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3896EDFB-F0D6-8773-D221-6D97A3A83749}"/>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F472A14C-8640-6C73-0A10-13EC61472A76}"/>
              </a:ext>
            </a:extLst>
          </p:cNvPr>
          <p:cNvSpPr>
            <a:spLocks noGrp="1"/>
          </p:cNvSpPr>
          <p:nvPr>
            <p:ph type="ftr" sz="quarter" idx="15"/>
          </p:nvPr>
        </p:nvSpPr>
        <p:spPr/>
        <p:txBody>
          <a:bodyPr/>
          <a:lstStyle/>
          <a:p>
            <a:r>
              <a:rPr lang="en-US" dirty="0"/>
              <a:t>Presentation title</a:t>
            </a:r>
          </a:p>
        </p:txBody>
      </p:sp>
      <p:sp>
        <p:nvSpPr>
          <p:cNvPr id="4" name="Date Placeholder 3">
            <a:extLst>
              <a:ext uri="{FF2B5EF4-FFF2-40B4-BE49-F238E27FC236}">
                <a16:creationId xmlns:a16="http://schemas.microsoft.com/office/drawing/2014/main" id="{056D7FDF-AAFD-AF9A-6E11-36DE42D52AF2}"/>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862666" y="1388534"/>
            <a:ext cx="8483601" cy="3371246"/>
          </a:xfrm>
        </p:spPr>
        <p:txBody>
          <a:bodyPr anchor="ctr">
            <a:normAutofit/>
          </a:bodyPr>
          <a:lstStyle>
            <a:lvl1pPr marL="164592" indent="-164592">
              <a:lnSpc>
                <a:spcPct val="80000"/>
              </a:lnSpc>
              <a:spcBef>
                <a:spcPts val="0"/>
              </a:spcBef>
              <a:buNone/>
              <a:defRPr sz="5400">
                <a:latin typeface="+mj-lt"/>
              </a:defRPr>
            </a:lvl1pPr>
          </a:lstStyle>
          <a:p>
            <a:pPr lvl="0"/>
            <a:r>
              <a:rPr lang="en-US"/>
              <a:t>Click to add Quote</a:t>
            </a:r>
          </a:p>
        </p:txBody>
      </p:sp>
    </p:spTree>
    <p:extLst>
      <p:ext uri="{BB962C8B-B14F-4D97-AF65-F5344CB8AC3E}">
        <p14:creationId xmlns:p14="http://schemas.microsoft.com/office/powerpoint/2010/main" val="33713317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7510" y="1261872"/>
            <a:ext cx="10872217" cy="1033953"/>
          </a:xfrm>
        </p:spPr>
        <p:txBody>
          <a:bodyPr anchor="t">
            <a:normAutofit/>
          </a:bodyPr>
          <a:lstStyle>
            <a:lvl1pPr>
              <a:defRPr sz="4000"/>
            </a:lvl1pPr>
          </a:lstStyle>
          <a:p>
            <a:r>
              <a:rPr lang="en-US"/>
              <a:t>Click to edit Master title style</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65392" y="2584093"/>
            <a:ext cx="4974336"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04DE775-DB75-CB1A-BFE8-78BCAD77D753}"/>
              </a:ext>
            </a:extLst>
          </p:cNvPr>
          <p:cNvSpPr>
            <a:spLocks noGrp="1"/>
          </p:cNvSpPr>
          <p:nvPr>
            <p:ph type="sldNum" sz="quarter" idx="19"/>
          </p:nvPr>
        </p:nvSpPr>
        <p:spPr/>
        <p:txBody>
          <a:body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B8BA12C1-730A-27D0-9441-4063B2F4C8C5}"/>
              </a:ext>
            </a:extLst>
          </p:cNvPr>
          <p:cNvSpPr>
            <a:spLocks noGrp="1"/>
          </p:cNvSpPr>
          <p:nvPr>
            <p:ph type="ftr" sz="quarter" idx="18"/>
          </p:nvPr>
        </p:nvSpPr>
        <p:spPr/>
        <p:txBody>
          <a:bodyPr/>
          <a:lstStyle/>
          <a:p>
            <a:r>
              <a:rPr lang="en-US" dirty="0"/>
              <a:t>Presentation title</a:t>
            </a:r>
          </a:p>
        </p:txBody>
      </p:sp>
      <p:sp>
        <p:nvSpPr>
          <p:cNvPr id="3" name="Date Placeholder 2">
            <a:extLst>
              <a:ext uri="{FF2B5EF4-FFF2-40B4-BE49-F238E27FC236}">
                <a16:creationId xmlns:a16="http://schemas.microsoft.com/office/drawing/2014/main" id="{C9BC83B6-5689-7B78-207A-AE1FEA615FD1}"/>
              </a:ext>
            </a:extLst>
          </p:cNvPr>
          <p:cNvSpPr>
            <a:spLocks noGrp="1"/>
          </p:cNvSpPr>
          <p:nvPr>
            <p:ph type="dt" sz="half" idx="17"/>
          </p:nvPr>
        </p:nvSpPr>
        <p:spPr/>
        <p:txBody>
          <a:bodyPr/>
          <a:lstStyle/>
          <a:p>
            <a:fld id="{DEE4FD85-5D6D-4FA4-A373-26EC0F227592}" type="datetime1">
              <a:rPr lang="en-US" smtClean="0"/>
              <a:pPr/>
              <a:t>9/8/2026</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67511" y="2584093"/>
            <a:ext cx="4974337" cy="3696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58120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8405356D-E1B4-45BE-D7D0-42A7AAB8D793}"/>
              </a:ext>
            </a:extLst>
          </p:cNvPr>
          <p:cNvSpPr>
            <a:spLocks noGrp="1"/>
          </p:cNvSpPr>
          <p:nvPr>
            <p:ph type="title"/>
          </p:nvPr>
        </p:nvSpPr>
        <p:spPr>
          <a:xfrm>
            <a:off x="667510" y="1261872"/>
            <a:ext cx="10872217" cy="1033953"/>
          </a:xfrm>
        </p:spPr>
        <p:txBody>
          <a:bodyPr anchor="t">
            <a:normAutofit/>
          </a:bodyPr>
          <a:lstStyle>
            <a:lvl1pPr>
              <a:defRPr sz="4000"/>
            </a:lvl1pPr>
          </a:lstStyle>
          <a:p>
            <a:r>
              <a:rPr lang="en-US"/>
              <a:t>Click to edit Master title style</a:t>
            </a:r>
          </a:p>
        </p:txBody>
      </p:sp>
      <p:sp>
        <p:nvSpPr>
          <p:cNvPr id="7" name="Slide Number Placeholder 6">
            <a:extLst>
              <a:ext uri="{FF2B5EF4-FFF2-40B4-BE49-F238E27FC236}">
                <a16:creationId xmlns:a16="http://schemas.microsoft.com/office/drawing/2014/main" id="{30D59815-8676-26E4-EA5A-1B1ACFB6E9BD}"/>
              </a:ext>
            </a:extLst>
          </p:cNvPr>
          <p:cNvSpPr>
            <a:spLocks noGrp="1"/>
          </p:cNvSpPr>
          <p:nvPr>
            <p:ph type="sldNum" sz="quarter" idx="19"/>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70E3E38B-0671-3294-31A5-2E4961FF5273}"/>
              </a:ext>
            </a:extLst>
          </p:cNvPr>
          <p:cNvSpPr>
            <a:spLocks noGrp="1"/>
          </p:cNvSpPr>
          <p:nvPr>
            <p:ph type="ftr" sz="quarter" idx="18"/>
          </p:nvPr>
        </p:nvSpPr>
        <p:spPr/>
        <p:txBody>
          <a:bodyPr/>
          <a:lstStyle/>
          <a:p>
            <a:r>
              <a:rPr lang="en-US" dirty="0"/>
              <a:t>Presentation title</a:t>
            </a:r>
          </a:p>
        </p:txBody>
      </p:sp>
      <p:sp>
        <p:nvSpPr>
          <p:cNvPr id="2" name="Date Placeholder 1">
            <a:extLst>
              <a:ext uri="{FF2B5EF4-FFF2-40B4-BE49-F238E27FC236}">
                <a16:creationId xmlns:a16="http://schemas.microsoft.com/office/drawing/2014/main" id="{023455C6-2D37-DA7B-B30D-DEC4B5CFB927}"/>
              </a:ext>
            </a:extLst>
          </p:cNvPr>
          <p:cNvSpPr>
            <a:spLocks noGrp="1"/>
          </p:cNvSpPr>
          <p:nvPr>
            <p:ph type="dt" sz="half" idx="17"/>
          </p:nvPr>
        </p:nvSpPr>
        <p:spPr/>
        <p:txBody>
          <a:bodyPr/>
          <a:lstStyle/>
          <a:p>
            <a:fld id="{DEE4FD85-5D6D-4FA4-A373-26EC0F227592}" type="datetime1">
              <a:rPr lang="en-US" smtClean="0"/>
              <a:pPr/>
              <a:t>9/8/2026</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52272" y="2584094"/>
            <a:ext cx="4989576" cy="665483"/>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67512" y="3569539"/>
            <a:ext cx="4974336" cy="27106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65392" y="2565527"/>
            <a:ext cx="4974336" cy="72118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65392" y="3569538"/>
            <a:ext cx="4974336" cy="27106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1376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69C627C0-7428-BA8A-D0E2-CC8A8D377103}"/>
              </a:ext>
            </a:extLst>
          </p:cNvPr>
          <p:cNvSpPr>
            <a:spLocks noGrp="1"/>
          </p:cNvSpPr>
          <p:nvPr>
            <p:ph type="title"/>
          </p:nvPr>
        </p:nvSpPr>
        <p:spPr>
          <a:xfrm>
            <a:off x="667510" y="1261872"/>
            <a:ext cx="10872217" cy="1033953"/>
          </a:xfrm>
        </p:spPr>
        <p:txBody>
          <a:bodyPr anchor="t">
            <a:normAutofit/>
          </a:bodyPr>
          <a:lstStyle>
            <a:lvl1pPr>
              <a:defRPr sz="4000"/>
            </a:lvl1pPr>
          </a:lstStyle>
          <a:p>
            <a:r>
              <a:rPr lang="en-US"/>
              <a:t>Click to edit Master title style</a:t>
            </a:r>
          </a:p>
        </p:txBody>
      </p:sp>
      <p:sp>
        <p:nvSpPr>
          <p:cNvPr id="4" name="Slide Number Placeholder 3">
            <a:extLst>
              <a:ext uri="{FF2B5EF4-FFF2-40B4-BE49-F238E27FC236}">
                <a16:creationId xmlns:a16="http://schemas.microsoft.com/office/drawing/2014/main" id="{3F3C0BCA-D1D7-CF64-AEC7-33E55DBC4D04}"/>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3" name="Footer Placeholder 2">
            <a:extLst>
              <a:ext uri="{FF2B5EF4-FFF2-40B4-BE49-F238E27FC236}">
                <a16:creationId xmlns:a16="http://schemas.microsoft.com/office/drawing/2014/main" id="{6B9B36D5-9101-EA9F-061C-3EB80ED08A2E}"/>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30FC613A-845B-FD71-729B-17AC533A8AAC}"/>
              </a:ext>
            </a:extLst>
          </p:cNvPr>
          <p:cNvSpPr>
            <a:spLocks noGrp="1"/>
          </p:cNvSpPr>
          <p:nvPr>
            <p:ph type="dt" sz="half" idx="10"/>
          </p:nvPr>
        </p:nvSpPr>
        <p:spPr/>
        <p:txBody>
          <a:bodyPr/>
          <a:lstStyle/>
          <a:p>
            <a:fld id="{DEE4FD85-5D6D-4FA4-A373-26EC0F227592}" type="datetime1">
              <a:rPr lang="en-US" smtClean="0"/>
              <a:pPr/>
              <a:t>9/8/2026</a:t>
            </a:fld>
            <a:endParaRPr lang="en-US" dirty="0"/>
          </a:p>
        </p:txBody>
      </p:sp>
    </p:spTree>
    <p:extLst>
      <p:ext uri="{BB962C8B-B14F-4D97-AF65-F5344CB8AC3E}">
        <p14:creationId xmlns:p14="http://schemas.microsoft.com/office/powerpoint/2010/main" val="258740481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Empt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26DE469-E242-00F6-D36A-8C98D6219C51}"/>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3" name="Footer Placeholder 2">
            <a:extLst>
              <a:ext uri="{FF2B5EF4-FFF2-40B4-BE49-F238E27FC236}">
                <a16:creationId xmlns:a16="http://schemas.microsoft.com/office/drawing/2014/main" id="{CD2F422C-D8A7-AE2F-E398-B64591AD4716}"/>
              </a:ext>
            </a:extLst>
          </p:cNvPr>
          <p:cNvSpPr>
            <a:spLocks noGrp="1"/>
          </p:cNvSpPr>
          <p:nvPr>
            <p:ph type="ftr" sz="quarter" idx="11"/>
          </p:nvPr>
        </p:nvSpPr>
        <p:spPr/>
        <p:txBody>
          <a:bodyPr/>
          <a:lstStyle/>
          <a:p>
            <a:r>
              <a:rPr lang="en-US" dirty="0"/>
              <a:t>Presentation title</a:t>
            </a:r>
          </a:p>
        </p:txBody>
      </p:sp>
      <p:sp>
        <p:nvSpPr>
          <p:cNvPr id="2" name="Date Placeholder 1">
            <a:extLst>
              <a:ext uri="{FF2B5EF4-FFF2-40B4-BE49-F238E27FC236}">
                <a16:creationId xmlns:a16="http://schemas.microsoft.com/office/drawing/2014/main" id="{964113CA-1CE1-FE6B-9D3C-9E9AB40F4C3E}"/>
              </a:ext>
            </a:extLst>
          </p:cNvPr>
          <p:cNvSpPr>
            <a:spLocks noGrp="1"/>
          </p:cNvSpPr>
          <p:nvPr>
            <p:ph type="dt" sz="half" idx="10"/>
          </p:nvPr>
        </p:nvSpPr>
        <p:spPr/>
        <p:txBody>
          <a:bodyPr/>
          <a:lstStyle/>
          <a:p>
            <a:fld id="{DEE4FD85-5D6D-4FA4-A373-26EC0F227592}" type="datetime1">
              <a:rPr lang="en-US" smtClean="0"/>
              <a:pPr/>
              <a:t>9/8/2026</a:t>
            </a:fld>
            <a:endParaRPr lang="en-US" dirty="0"/>
          </a:p>
        </p:txBody>
      </p:sp>
    </p:spTree>
    <p:extLst>
      <p:ext uri="{BB962C8B-B14F-4D97-AF65-F5344CB8AC3E}">
        <p14:creationId xmlns:p14="http://schemas.microsoft.com/office/powerpoint/2010/main" val="3633157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67512" y="1260123"/>
            <a:ext cx="4654296" cy="1004010"/>
          </a:xfrm>
        </p:spPr>
        <p:txBody>
          <a:bodyPr anchor="t">
            <a:normAutofit/>
          </a:bodyPr>
          <a:lstStyle>
            <a:lvl1pPr>
              <a:defRPr sz="40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67512" y="2584094"/>
            <a:ext cx="4654296" cy="3696086"/>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641848" y="1260123"/>
            <a:ext cx="5882640" cy="504860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5F561563-9E70-4586-A914-471E339CD19B}"/>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F5A72062-C159-A70C-DAB3-C80E0D341ED8}"/>
              </a:ext>
            </a:extLst>
          </p:cNvPr>
          <p:cNvSpPr>
            <a:spLocks noGrp="1"/>
          </p:cNvSpPr>
          <p:nvPr>
            <p:ph type="ftr" sz="quarter" idx="11"/>
          </p:nvPr>
        </p:nvSpPr>
        <p:spPr/>
        <p:txBody>
          <a:bodyPr/>
          <a:lstStyle/>
          <a:p>
            <a:r>
              <a:rPr lang="en-US" dirty="0"/>
              <a:t>Presentation title</a:t>
            </a:r>
          </a:p>
        </p:txBody>
      </p:sp>
      <p:sp>
        <p:nvSpPr>
          <p:cNvPr id="5" name="Date Placeholder 4">
            <a:extLst>
              <a:ext uri="{FF2B5EF4-FFF2-40B4-BE49-F238E27FC236}">
                <a16:creationId xmlns:a16="http://schemas.microsoft.com/office/drawing/2014/main" id="{DDA7ED0D-2631-05E7-635A-88D81CC3A4D7}"/>
              </a:ext>
            </a:extLst>
          </p:cNvPr>
          <p:cNvSpPr>
            <a:spLocks noGrp="1"/>
          </p:cNvSpPr>
          <p:nvPr>
            <p:ph type="dt" sz="half" idx="10"/>
          </p:nvPr>
        </p:nvSpPr>
        <p:spPr/>
        <p:txBody>
          <a:bodyPr/>
          <a:lstStyle/>
          <a:p>
            <a:fld id="{DEE4FD85-5D6D-4FA4-A373-26EC0F227592}" type="datetime1">
              <a:rPr lang="en-US" smtClean="0"/>
              <a:pPr/>
              <a:t>9/8/2026</a:t>
            </a:fld>
            <a:endParaRPr lang="en-US" dirty="0"/>
          </a:p>
        </p:txBody>
      </p:sp>
    </p:spTree>
    <p:extLst>
      <p:ext uri="{BB962C8B-B14F-4D97-AF65-F5344CB8AC3E}">
        <p14:creationId xmlns:p14="http://schemas.microsoft.com/office/powerpoint/2010/main" val="34157691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67512" y="1260123"/>
            <a:ext cx="3429386" cy="1004011"/>
          </a:xfrm>
        </p:spPr>
        <p:txBody>
          <a:bodyPr anchor="t">
            <a:normAutofit/>
          </a:bodyPr>
          <a:lstStyle>
            <a:lvl1pPr>
              <a:defRPr sz="4000"/>
            </a:lvl1pPr>
          </a:lstStyle>
          <a:p>
            <a:r>
              <a:rPr lang="en-US"/>
              <a:t>Click to edit Master title style</a:t>
            </a:r>
          </a:p>
        </p:txBody>
      </p:sp>
      <p:sp>
        <p:nvSpPr>
          <p:cNvPr id="7" name="Slide Number Placeholder 6">
            <a:extLst>
              <a:ext uri="{FF2B5EF4-FFF2-40B4-BE49-F238E27FC236}">
                <a16:creationId xmlns:a16="http://schemas.microsoft.com/office/drawing/2014/main" id="{BC39AD1E-0BFD-0C6E-EED4-3782FB82483A}"/>
              </a:ext>
            </a:extLst>
          </p:cNvPr>
          <p:cNvSpPr>
            <a:spLocks noGrp="1"/>
          </p:cNvSpPr>
          <p:nvPr>
            <p:ph type="sldNum" sz="quarter" idx="12"/>
          </p:nvPr>
        </p:nvSpPr>
        <p:spPr/>
        <p:txBody>
          <a:bodyPr/>
          <a:lstStyle/>
          <a:p>
            <a:fld id="{7ECAF3DD-865B-4F9E-8AEE-28157E83B0D8}" type="slidenum">
              <a:rPr lang="en-US" smtClean="0"/>
              <a:pPr/>
              <a:t>‹#›</a:t>
            </a:fld>
            <a:endParaRPr lang="en-US" dirty="0"/>
          </a:p>
        </p:txBody>
      </p:sp>
      <p:sp>
        <p:nvSpPr>
          <p:cNvPr id="6" name="Footer Placeholder 5">
            <a:extLst>
              <a:ext uri="{FF2B5EF4-FFF2-40B4-BE49-F238E27FC236}">
                <a16:creationId xmlns:a16="http://schemas.microsoft.com/office/drawing/2014/main" id="{2607554B-B714-3610-BD99-8CAEFA5662C2}"/>
              </a:ext>
            </a:extLst>
          </p:cNvPr>
          <p:cNvSpPr>
            <a:spLocks noGrp="1"/>
          </p:cNvSpPr>
          <p:nvPr>
            <p:ph type="ftr" sz="quarter" idx="11"/>
          </p:nvPr>
        </p:nvSpPr>
        <p:spPr/>
        <p:txBody>
          <a:bodyPr/>
          <a:lstStyle/>
          <a:p>
            <a:r>
              <a:rPr lang="en-US" dirty="0"/>
              <a:t>Presentation title</a:t>
            </a:r>
          </a:p>
        </p:txBody>
      </p:sp>
      <p:sp>
        <p:nvSpPr>
          <p:cNvPr id="5" name="Date Placeholder 4">
            <a:extLst>
              <a:ext uri="{FF2B5EF4-FFF2-40B4-BE49-F238E27FC236}">
                <a16:creationId xmlns:a16="http://schemas.microsoft.com/office/drawing/2014/main" id="{42AFEDF4-9C70-920E-A49D-7787AA6DA023}"/>
              </a:ext>
            </a:extLst>
          </p:cNvPr>
          <p:cNvSpPr>
            <a:spLocks noGrp="1"/>
          </p:cNvSpPr>
          <p:nvPr>
            <p:ph type="dt" sz="half" idx="10"/>
          </p:nvPr>
        </p:nvSpPr>
        <p:spPr/>
        <p:txBody>
          <a:bodyPr/>
          <a:lstStyle/>
          <a:p>
            <a:fld id="{DEE4FD85-5D6D-4FA4-A373-26EC0F227592}" type="datetime1">
              <a:rPr lang="en-US" smtClean="0"/>
              <a:pPr/>
              <a:t>9/8/2026</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67511" y="2584094"/>
            <a:ext cx="3410711" cy="3696085"/>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398262" y="1260123"/>
            <a:ext cx="7141465" cy="5020056"/>
          </a:xfrm>
          <a:blipFill>
            <a:blip r:embed="rId2">
              <a:alphaModFix amt="60000"/>
              <a:extLst>
                <a:ext uri="{28A0092B-C50C-407E-A947-70E740481C1C}">
                  <a14:useLocalDpi xmlns:a14="http://schemas.microsoft.com/office/drawing/2010/main" val="0"/>
                </a:ext>
              </a:extLst>
            </a:blip>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20681897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1260121"/>
            <a:ext cx="10856976" cy="2008021"/>
          </a:xfrm>
        </p:spPr>
        <p:txBody>
          <a:bodyPr anchor="b">
            <a:normAutofit/>
          </a:bodyPr>
          <a:lstStyle>
            <a:lvl1pPr>
              <a:defRPr sz="7200"/>
            </a:lvl1pPr>
          </a:lstStyle>
          <a:p>
            <a:r>
              <a:rPr lang="en-US"/>
              <a:t>Click to edit Master title style</a:t>
            </a:r>
          </a:p>
        </p:txBody>
      </p:sp>
      <p:sp>
        <p:nvSpPr>
          <p:cNvPr id="5" name="Slide Number Placeholder 4">
            <a:extLst>
              <a:ext uri="{FF2B5EF4-FFF2-40B4-BE49-F238E27FC236}">
                <a16:creationId xmlns:a16="http://schemas.microsoft.com/office/drawing/2014/main" id="{258D07FC-43F1-4E18-580C-3C44320F91FD}"/>
              </a:ext>
            </a:extLst>
          </p:cNvPr>
          <p:cNvSpPr>
            <a:spLocks noGrp="1"/>
          </p:cNvSpPr>
          <p:nvPr>
            <p:ph type="sldNum" sz="quarter" idx="16"/>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C225ABD4-FA73-E749-3EA0-9C6BA20EAC2D}"/>
              </a:ext>
            </a:extLst>
          </p:cNvPr>
          <p:cNvSpPr>
            <a:spLocks noGrp="1"/>
          </p:cNvSpPr>
          <p:nvPr>
            <p:ph type="ftr" sz="quarter" idx="15"/>
          </p:nvPr>
        </p:nvSpPr>
        <p:spPr/>
        <p:txBody>
          <a:bodyPr/>
          <a:lstStyle/>
          <a:p>
            <a:r>
              <a:rPr lang="en-US" dirty="0"/>
              <a:t>Presentation title</a:t>
            </a:r>
          </a:p>
        </p:txBody>
      </p:sp>
      <p:sp>
        <p:nvSpPr>
          <p:cNvPr id="3" name="Date Placeholder 2">
            <a:extLst>
              <a:ext uri="{FF2B5EF4-FFF2-40B4-BE49-F238E27FC236}">
                <a16:creationId xmlns:a16="http://schemas.microsoft.com/office/drawing/2014/main" id="{79A1E3B5-40D2-5FD4-06BA-E77052C7F056}"/>
              </a:ext>
            </a:extLst>
          </p:cNvPr>
          <p:cNvSpPr>
            <a:spLocks noGrp="1"/>
          </p:cNvSpPr>
          <p:nvPr>
            <p:ph type="dt" sz="half" idx="14"/>
          </p:nvPr>
        </p:nvSpPr>
        <p:spPr/>
        <p:txBody>
          <a:bodyPr/>
          <a:lstStyle/>
          <a:p>
            <a:fld id="{DEE4FD85-5D6D-4FA4-A373-26EC0F227592}" type="datetime1">
              <a:rPr lang="en-US" smtClean="0"/>
              <a:pPr/>
              <a:t>9/8/2026</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67511" y="3588104"/>
            <a:ext cx="10856977" cy="269207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85850052"/>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67512" y="2584093"/>
            <a:ext cx="8375902" cy="1688061"/>
          </a:xfrm>
        </p:spPr>
        <p:txBody>
          <a:bodyPr anchor="b">
            <a:noAutofit/>
          </a:bodyPr>
          <a:lstStyle>
            <a:lvl1pPr>
              <a:defRPr sz="7200"/>
            </a:lvl1pPr>
          </a:lstStyle>
          <a:p>
            <a:r>
              <a:rPr lang="en-US"/>
              <a:t>Click to edit Master title style</a:t>
            </a:r>
          </a:p>
        </p:txBody>
      </p:sp>
      <p:sp>
        <p:nvSpPr>
          <p:cNvPr id="5" name="Slide Number Placeholder 4">
            <a:extLst>
              <a:ext uri="{FF2B5EF4-FFF2-40B4-BE49-F238E27FC236}">
                <a16:creationId xmlns:a16="http://schemas.microsoft.com/office/drawing/2014/main" id="{5E6AA90F-CC56-0B2B-76BD-895A361811F3}"/>
              </a:ext>
            </a:extLst>
          </p:cNvPr>
          <p:cNvSpPr>
            <a:spLocks noGrp="1"/>
          </p:cNvSpPr>
          <p:nvPr>
            <p:ph type="sldNum" sz="quarter" idx="17"/>
          </p:nvPr>
        </p:nvSpPr>
        <p:spPr/>
        <p:txBody>
          <a:bodyPr/>
          <a:lstStyle/>
          <a:p>
            <a:fld id="{7ECAF3DD-865B-4F9E-8AEE-28157E83B0D8}" type="slidenum">
              <a:rPr lang="en-US" smtClean="0"/>
              <a:pPr/>
              <a:t>‹#›</a:t>
            </a:fld>
            <a:endParaRPr lang="en-US" dirty="0"/>
          </a:p>
        </p:txBody>
      </p:sp>
      <p:sp>
        <p:nvSpPr>
          <p:cNvPr id="4" name="Footer Placeholder 3">
            <a:extLst>
              <a:ext uri="{FF2B5EF4-FFF2-40B4-BE49-F238E27FC236}">
                <a16:creationId xmlns:a16="http://schemas.microsoft.com/office/drawing/2014/main" id="{CF8B045D-0D5B-3227-835A-58CF4E811909}"/>
              </a:ext>
            </a:extLst>
          </p:cNvPr>
          <p:cNvSpPr>
            <a:spLocks noGrp="1"/>
          </p:cNvSpPr>
          <p:nvPr>
            <p:ph type="ftr" sz="quarter" idx="16"/>
          </p:nvPr>
        </p:nvSpPr>
        <p:spPr/>
        <p:txBody>
          <a:bodyPr/>
          <a:lstStyle/>
          <a:p>
            <a:r>
              <a:rPr lang="en-US" dirty="0"/>
              <a:t>Presentation title</a:t>
            </a:r>
          </a:p>
        </p:txBody>
      </p:sp>
      <p:sp>
        <p:nvSpPr>
          <p:cNvPr id="3" name="Date Placeholder 2">
            <a:extLst>
              <a:ext uri="{FF2B5EF4-FFF2-40B4-BE49-F238E27FC236}">
                <a16:creationId xmlns:a16="http://schemas.microsoft.com/office/drawing/2014/main" id="{67A6090A-D950-230B-F6B3-C5035C3CEACF}"/>
              </a:ext>
            </a:extLst>
          </p:cNvPr>
          <p:cNvSpPr>
            <a:spLocks noGrp="1"/>
          </p:cNvSpPr>
          <p:nvPr>
            <p:ph type="dt" sz="half" idx="15"/>
          </p:nvPr>
        </p:nvSpPr>
        <p:spPr/>
        <p:txBody>
          <a:bodyPr/>
          <a:lstStyle/>
          <a:p>
            <a:fld id="{DEE4FD85-5D6D-4FA4-A373-26EC0F227592}" type="datetime1">
              <a:rPr lang="en-US" smtClean="0"/>
              <a:pPr/>
              <a:t>9/8/2026</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67512" y="4592115"/>
            <a:ext cx="8385048" cy="1688063"/>
          </a:xfrm>
        </p:spPr>
        <p:txBody>
          <a:bodyPr>
            <a:normAutofit/>
          </a:bodyPr>
          <a:lstStyle>
            <a:lvl1pPr marL="0" indent="0">
              <a:buNone/>
              <a:defRPr sz="1400"/>
            </a:lvl1pPr>
            <a:lvl2pPr marL="228600" indent="0">
              <a:buNone/>
              <a:defRPr sz="1200"/>
            </a:lvl2pPr>
            <a:lvl3pPr marL="457200" indent="0">
              <a:buNone/>
              <a:defRPr sz="11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413347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67512" y="1260121"/>
            <a:ext cx="10872216" cy="1004011"/>
          </a:xfrm>
          <a:prstGeom prst="rect">
            <a:avLst/>
          </a:prstGeom>
        </p:spPr>
        <p:txBody>
          <a:bodyPr vert="horz" lIns="91440" tIns="45720" rIns="91440" bIns="45720" rtlCol="0" anchor="b">
            <a:normAutofit/>
          </a:bodyPr>
          <a:lstStyle/>
          <a:p>
            <a:r>
              <a:rPr lang="en-US"/>
              <a:t>Click to edit Master title style</a:t>
            </a:r>
          </a:p>
        </p:txBody>
      </p:sp>
      <p:sp>
        <p:nvSpPr>
          <p:cNvPr id="29" name="Slide Number Placeholder 5">
            <a:extLst>
              <a:ext uri="{FF2B5EF4-FFF2-40B4-BE49-F238E27FC236}">
                <a16:creationId xmlns:a16="http://schemas.microsoft.com/office/drawing/2014/main" id="{87E7F9E7-BD7C-7BD1-18C4-D0670D6F7056}"/>
              </a:ext>
            </a:extLst>
          </p:cNvPr>
          <p:cNvSpPr>
            <a:spLocks noGrp="1"/>
          </p:cNvSpPr>
          <p:nvPr>
            <p:ph type="sldNum" sz="quarter" idx="4"/>
          </p:nvPr>
        </p:nvSpPr>
        <p:spPr>
          <a:xfrm>
            <a:off x="667512" y="187882"/>
            <a:ext cx="266609" cy="365125"/>
          </a:xfrm>
          <a:prstGeom prst="rect">
            <a:avLst/>
          </a:prstGeom>
        </p:spPr>
        <p:txBody>
          <a:bodyPr lIns="0" rIns="0" anchor="ctr"/>
          <a:lstStyle>
            <a:lvl1pPr algn="l" rtl="0">
              <a:defRPr sz="900" b="1">
                <a:solidFill>
                  <a:schemeClr val="tx1"/>
                </a:solidFill>
                <a:latin typeface="+mj-lt"/>
              </a:defRPr>
            </a:lvl1pPr>
          </a:lstStyle>
          <a:p>
            <a:fld id="{7ECAF3DD-865B-4F9E-8AEE-28157E83B0D8}" type="slidenum">
              <a:rPr lang="en-US" smtClean="0"/>
              <a:pPr/>
              <a:t>‹#›</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934122" y="181066"/>
            <a:ext cx="3144101" cy="365125"/>
          </a:xfrm>
          <a:prstGeom prst="rect">
            <a:avLst/>
          </a:prstGeom>
        </p:spPr>
        <p:txBody>
          <a:bodyPr vert="horz" lIns="91440" tIns="45720" rIns="91440" bIns="45720" rtlCol="0" anchor="ctr"/>
          <a:lstStyle>
            <a:lvl1pPr algn="l" rtl="0">
              <a:defRPr sz="900">
                <a:solidFill>
                  <a:schemeClr val="tx1"/>
                </a:solidFill>
                <a:latin typeface="+mj-lt"/>
              </a:defRPr>
            </a:lvl1pPr>
          </a:lstStyle>
          <a:p>
            <a:r>
              <a:rPr lang="en-US" dirty="0"/>
              <a:t>Presentation title</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9337084" y="181004"/>
            <a:ext cx="2202644" cy="365125"/>
          </a:xfrm>
          <a:prstGeom prst="rect">
            <a:avLst/>
          </a:prstGeom>
        </p:spPr>
        <p:txBody>
          <a:bodyPr vert="horz" lIns="0" tIns="45720" rIns="0" bIns="45720" rtlCol="0" anchor="ctr"/>
          <a:lstStyle>
            <a:lvl1pPr algn="r" rtl="0">
              <a:defRPr sz="900">
                <a:solidFill>
                  <a:schemeClr val="tx1"/>
                </a:solidFill>
                <a:latin typeface="+mj-lt"/>
              </a:defRPr>
            </a:lvl1pPr>
          </a:lstStyle>
          <a:p>
            <a:fld id="{DEE4FD85-5D6D-4FA4-A373-26EC0F227592}" type="datetime1">
              <a:rPr lang="en-US" smtClean="0"/>
              <a:pPr/>
              <a:t>9/8/2026</a:t>
            </a:fld>
            <a:endParaRPr lang="en-US" dirty="0"/>
          </a:p>
        </p:txBody>
      </p:sp>
      <p:cxnSp>
        <p:nvCxnSpPr>
          <p:cNvPr id="26" name="Straight Connector 25">
            <a:extLst>
              <a:ext uri="{FF2B5EF4-FFF2-40B4-BE49-F238E27FC236}">
                <a16:creationId xmlns:a16="http://schemas.microsoft.com/office/drawing/2014/main" id="{BE2FCF00-BAB5-9903-A021-C98277BB5056}"/>
              </a:ext>
            </a:extLst>
          </p:cNvPr>
          <p:cNvCxnSpPr>
            <a:cxnSpLocks/>
          </p:cNvCxnSpPr>
          <p:nvPr userDrawn="1"/>
        </p:nvCxnSpPr>
        <p:spPr>
          <a:xfrm>
            <a:off x="652272" y="567605"/>
            <a:ext cx="1088745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67512" y="2584094"/>
            <a:ext cx="10856976" cy="36960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1987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Lst>
  <p:hf hdr="0"/>
  <p:txStyles>
    <p:titleStyle>
      <a:lvl1pPr algn="l" defTabSz="914400" rtl="0" eaLnBrk="1" latinLnBrk="0" hangingPunct="1">
        <a:lnSpc>
          <a:spcPct val="80000"/>
        </a:lnSpc>
        <a:spcBef>
          <a:spcPct val="0"/>
        </a:spcBef>
        <a:buNone/>
        <a:defRPr sz="2800" b="0" kern="1200"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9" orient="horz" pos="2160">
          <p15:clr>
            <a:srgbClr val="F26B43"/>
          </p15:clr>
        </p15:guide>
        <p15:guide id="20" pos="3840">
          <p15:clr>
            <a:srgbClr val="F26B43"/>
          </p15:clr>
        </p15:guide>
        <p15:guide id="21" pos="7296">
          <p15:clr>
            <a:srgbClr val="F26B43"/>
          </p15:clr>
        </p15:guide>
        <p15:guide id="22" pos="38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21.xml"/><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8.jpg"/><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hyperlink" Target="https://www.bing.com/videos/riverview/relatedvideo?q=emily+wilson+speaking+the+odyssey&amp;&amp;mid=051C2B8D018FBBFAD8A0051C2B8D018FBBFAD8A0&amp;churl=https%3a%2f%2fwww.youtube.com%2fchannel%2fUC9xkc8dWgBsFfC7DOJfJLFg&amp;FORM=VRDGAR" TargetMode="Externa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A24B419-F215-AB6C-21E8-49DD1BBFF9FD}"/>
              </a:ext>
            </a:extLst>
          </p:cNvPr>
          <p:cNvPicPr>
            <a:picLocks noChangeAspect="1"/>
          </p:cNvPicPr>
          <p:nvPr/>
        </p:nvPicPr>
        <p:blipFill>
          <a:blip r:embed="rId3">
            <a:extLst>
              <a:ext uri="{28A0092B-C50C-407E-A947-70E740481C1C}">
                <a14:useLocalDpi xmlns:a14="http://schemas.microsoft.com/office/drawing/2010/main" val="0"/>
              </a:ext>
            </a:extLst>
          </a:blip>
          <a:srcRect l="5413" r="5413"/>
          <a:stretch/>
        </p:blipFill>
        <p:spPr>
          <a:xfrm>
            <a:off x="0" y="10"/>
            <a:ext cx="12191980" cy="685799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CCB4AC02-E705-FABF-F53F-D04AA18227EA}"/>
              </a:ext>
            </a:extLst>
          </p:cNvPr>
          <p:cNvSpPr>
            <a:spLocks noGrp="1"/>
          </p:cNvSpPr>
          <p:nvPr>
            <p:ph type="ctrTitle"/>
          </p:nvPr>
        </p:nvSpPr>
        <p:spPr>
          <a:xfrm>
            <a:off x="-20" y="3855952"/>
            <a:ext cx="12192000" cy="2159828"/>
          </a:xfrm>
        </p:spPr>
        <p:txBody>
          <a:bodyPr anchor="b">
            <a:normAutofit/>
          </a:bodyPr>
          <a:lstStyle/>
          <a:p>
            <a:r>
              <a:rPr lang="en-US" b="1" dirty="0"/>
              <a:t>Welcome and Course Orientation</a:t>
            </a:r>
          </a:p>
        </p:txBody>
      </p:sp>
    </p:spTree>
    <p:extLst>
      <p:ext uri="{BB962C8B-B14F-4D97-AF65-F5344CB8AC3E}">
        <p14:creationId xmlns:p14="http://schemas.microsoft.com/office/powerpoint/2010/main" val="179285825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B8947BB-BFD9-9440-CF22-47B799C95F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EB2E88-60CD-E76D-7E72-C96C58E311CF}"/>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fontAlgn="t">
              <a:lnSpc>
                <a:spcPct val="100000"/>
              </a:lnSpc>
            </a:pPr>
            <a:r>
              <a:rPr lang="en-US" b="1" dirty="0">
                <a:solidFill>
                  <a:schemeClr val="tx2"/>
                </a:solidFill>
                <a:latin typeface="Segoe UI" panose="020B0502040204020203" pitchFamily="34" charset="0"/>
              </a:rPr>
              <a:t>How familiar are you </a:t>
            </a:r>
            <a:br>
              <a:rPr lang="en-US" b="1" dirty="0">
                <a:solidFill>
                  <a:schemeClr val="tx2"/>
                </a:solidFill>
                <a:latin typeface="Segoe UI" panose="020B0502040204020203" pitchFamily="34" charset="0"/>
              </a:rPr>
            </a:br>
            <a:r>
              <a:rPr lang="en-US" b="1" dirty="0">
                <a:solidFill>
                  <a:schemeClr val="tx2"/>
                </a:solidFill>
                <a:latin typeface="Segoe UI" panose="020B0502040204020203" pitchFamily="34" charset="0"/>
              </a:rPr>
              <a:t>with </a:t>
            </a:r>
            <a:r>
              <a:rPr lang="en-US" b="1" i="1" dirty="0">
                <a:solidFill>
                  <a:schemeClr val="tx2"/>
                </a:solidFill>
                <a:latin typeface="Segoe UI" panose="020B0502040204020203" pitchFamily="34" charset="0"/>
              </a:rPr>
              <a:t>The Odyssey</a:t>
            </a:r>
            <a:r>
              <a:rPr lang="en-US" b="1" dirty="0">
                <a:solidFill>
                  <a:schemeClr val="tx2"/>
                </a:solidFill>
                <a:latin typeface="Segoe UI" panose="020B0502040204020203" pitchFamily="34" charset="0"/>
              </a:rPr>
              <a:t>?</a:t>
            </a:r>
          </a:p>
        </p:txBody>
      </p:sp>
      <p:sp>
        <p:nvSpPr>
          <p:cNvPr id="3" name="TextBox 2">
            <a:extLst>
              <a:ext uri="{FF2B5EF4-FFF2-40B4-BE49-F238E27FC236}">
                <a16:creationId xmlns:a16="http://schemas.microsoft.com/office/drawing/2014/main" id="{B49DB476-996B-D178-42B3-F86CA0B9EAAD}"/>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2800" b="1" dirty="0">
              <a:solidFill>
                <a:schemeClr val="tx2"/>
              </a:solidFill>
              <a:latin typeface="+mj-lt"/>
            </a:endParaRPr>
          </a:p>
          <a:p>
            <a:pPr fontAlgn="t">
              <a:buNone/>
            </a:pPr>
            <a:r>
              <a:rPr lang="en-US" sz="2800" dirty="0">
                <a:solidFill>
                  <a:schemeClr val="tx2"/>
                </a:solidFill>
                <a:latin typeface="+mj-lt"/>
              </a:rPr>
              <a:t>□ I've never read it.</a:t>
            </a:r>
          </a:p>
          <a:p>
            <a:pPr fontAlgn="t">
              <a:buNone/>
            </a:pPr>
            <a:br>
              <a:rPr lang="en-US" sz="2800" dirty="0">
                <a:solidFill>
                  <a:schemeClr val="tx2"/>
                </a:solidFill>
                <a:latin typeface="+mj-lt"/>
              </a:rPr>
            </a:br>
            <a:r>
              <a:rPr lang="en-US" sz="2800" dirty="0">
                <a:solidFill>
                  <a:schemeClr val="tx2"/>
                </a:solidFill>
                <a:latin typeface="+mj-lt"/>
              </a:rPr>
              <a:t>□ I've read excerpts.</a:t>
            </a:r>
          </a:p>
          <a:p>
            <a:pPr fontAlgn="t">
              <a:buNone/>
            </a:pPr>
            <a:br>
              <a:rPr lang="en-US" sz="2800" dirty="0">
                <a:solidFill>
                  <a:schemeClr val="tx2"/>
                </a:solidFill>
                <a:latin typeface="+mj-lt"/>
              </a:rPr>
            </a:br>
            <a:r>
              <a:rPr lang="en-US" sz="2800" dirty="0">
                <a:solidFill>
                  <a:schemeClr val="tx2"/>
                </a:solidFill>
                <a:latin typeface="+mj-lt"/>
              </a:rPr>
              <a:t>□ I've read or listened to the whole story.</a:t>
            </a:r>
          </a:p>
          <a:p>
            <a:pPr fontAlgn="t">
              <a:buNone/>
            </a:pPr>
            <a:br>
              <a:rPr lang="en-US" sz="2800" dirty="0">
                <a:solidFill>
                  <a:schemeClr val="tx2"/>
                </a:solidFill>
                <a:latin typeface="+mj-lt"/>
              </a:rPr>
            </a:br>
            <a:r>
              <a:rPr lang="en-US" sz="2800" dirty="0">
                <a:solidFill>
                  <a:schemeClr val="tx2"/>
                </a:solidFill>
                <a:latin typeface="+mj-lt"/>
              </a:rPr>
              <a:t>□ I've studied it in a class.</a:t>
            </a:r>
          </a:p>
        </p:txBody>
      </p:sp>
      <p:pic>
        <p:nvPicPr>
          <p:cNvPr id="17" name="Picture 16">
            <a:extLst>
              <a:ext uri="{FF2B5EF4-FFF2-40B4-BE49-F238E27FC236}">
                <a16:creationId xmlns:a16="http://schemas.microsoft.com/office/drawing/2014/main" id="{055166BD-F981-421E-49C0-374760CD138B}"/>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221830592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7AAECF0-9259-ECE5-A265-766168F65F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732055-F5C4-4E44-20B0-E184249AC56C}"/>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1. Who is the hero of </a:t>
            </a:r>
            <a:r>
              <a:rPr lang="en-US" b="1" i="1" dirty="0">
                <a:solidFill>
                  <a:schemeClr val="tx2"/>
                </a:solidFill>
              </a:rPr>
              <a:t>The Odyssey</a:t>
            </a:r>
            <a:r>
              <a:rPr lang="en-US" b="1" dirty="0">
                <a:solidFill>
                  <a:schemeClr val="tx2"/>
                </a:solidFill>
              </a:rPr>
              <a:t>?</a:t>
            </a:r>
            <a:endParaRPr lang="en-US" dirty="0">
              <a:solidFill>
                <a:schemeClr val="tx2"/>
              </a:solidFill>
            </a:endParaRPr>
          </a:p>
        </p:txBody>
      </p:sp>
      <p:sp>
        <p:nvSpPr>
          <p:cNvPr id="3" name="TextBox 2">
            <a:extLst>
              <a:ext uri="{FF2B5EF4-FFF2-40B4-BE49-F238E27FC236}">
                <a16:creationId xmlns:a16="http://schemas.microsoft.com/office/drawing/2014/main" id="{B6DD8A34-D6F7-FC24-4DD9-2B02D40A4944}"/>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2800" b="1" dirty="0">
              <a:solidFill>
                <a:schemeClr val="tx2"/>
              </a:solidFill>
              <a:latin typeface="+mj-lt"/>
            </a:endParaRPr>
          </a:p>
          <a:p>
            <a:r>
              <a:rPr lang="en-US" sz="3200" dirty="0">
                <a:solidFill>
                  <a:schemeClr val="tx2"/>
                </a:solidFill>
              </a:rPr>
              <a:t>a. Achilles</a:t>
            </a:r>
            <a:br>
              <a:rPr lang="en-US" sz="3200" dirty="0">
                <a:solidFill>
                  <a:schemeClr val="tx2"/>
                </a:solidFill>
              </a:rPr>
            </a:br>
            <a:r>
              <a:rPr lang="en-US" sz="3200" dirty="0">
                <a:solidFill>
                  <a:schemeClr val="tx2"/>
                </a:solidFill>
              </a:rPr>
              <a:t>b. Odysseus</a:t>
            </a:r>
            <a:br>
              <a:rPr lang="en-US" sz="3200" dirty="0">
                <a:solidFill>
                  <a:schemeClr val="tx2"/>
                </a:solidFill>
              </a:rPr>
            </a:br>
            <a:r>
              <a:rPr lang="en-US" sz="3200" dirty="0">
                <a:solidFill>
                  <a:schemeClr val="tx2"/>
                </a:solidFill>
              </a:rPr>
              <a:t>c. Hector</a:t>
            </a:r>
            <a:br>
              <a:rPr lang="en-US" sz="3200" dirty="0">
                <a:solidFill>
                  <a:schemeClr val="tx2"/>
                </a:solidFill>
              </a:rPr>
            </a:br>
            <a:r>
              <a:rPr lang="en-US" sz="3200" dirty="0">
                <a:solidFill>
                  <a:schemeClr val="tx2"/>
                </a:solidFill>
              </a:rPr>
              <a:t>d. Agamemnon</a:t>
            </a:r>
          </a:p>
        </p:txBody>
      </p:sp>
      <p:pic>
        <p:nvPicPr>
          <p:cNvPr id="17" name="Picture 16">
            <a:extLst>
              <a:ext uri="{FF2B5EF4-FFF2-40B4-BE49-F238E27FC236}">
                <a16:creationId xmlns:a16="http://schemas.microsoft.com/office/drawing/2014/main" id="{306B4830-347C-A004-4765-027EE66B0723}"/>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416808090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1E1AFBF-A1B2-022E-5415-8E0A10A302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9B31ED-7848-C3F5-31C3-4C7AC5C81132}"/>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2. What is the name of Odysseus's wife?</a:t>
            </a:r>
            <a:endParaRPr lang="en-US" dirty="0">
              <a:solidFill>
                <a:schemeClr val="tx2"/>
              </a:solidFill>
            </a:endParaRPr>
          </a:p>
        </p:txBody>
      </p:sp>
      <p:sp>
        <p:nvSpPr>
          <p:cNvPr id="3" name="TextBox 2">
            <a:extLst>
              <a:ext uri="{FF2B5EF4-FFF2-40B4-BE49-F238E27FC236}">
                <a16:creationId xmlns:a16="http://schemas.microsoft.com/office/drawing/2014/main" id="{B57A09B0-5EF9-F164-A2E0-02BBD721F947}"/>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2800" b="1" dirty="0">
              <a:solidFill>
                <a:schemeClr val="tx2"/>
              </a:solidFill>
              <a:latin typeface="+mj-lt"/>
            </a:endParaRPr>
          </a:p>
          <a:p>
            <a:r>
              <a:rPr lang="en-US" sz="3200" dirty="0">
                <a:solidFill>
                  <a:schemeClr val="tx2"/>
                </a:solidFill>
              </a:rPr>
              <a:t>a. Helen</a:t>
            </a:r>
            <a:br>
              <a:rPr lang="en-US" sz="3200" dirty="0">
                <a:solidFill>
                  <a:schemeClr val="tx2"/>
                </a:solidFill>
              </a:rPr>
            </a:br>
            <a:r>
              <a:rPr lang="en-US" sz="3200" dirty="0">
                <a:solidFill>
                  <a:schemeClr val="tx2"/>
                </a:solidFill>
              </a:rPr>
              <a:t>b. Athena</a:t>
            </a:r>
            <a:br>
              <a:rPr lang="en-US" sz="3200" dirty="0">
                <a:solidFill>
                  <a:schemeClr val="tx2"/>
                </a:solidFill>
              </a:rPr>
            </a:br>
            <a:r>
              <a:rPr lang="en-US" sz="3200" dirty="0">
                <a:solidFill>
                  <a:schemeClr val="tx2"/>
                </a:solidFill>
              </a:rPr>
              <a:t>c. Penelope</a:t>
            </a:r>
            <a:br>
              <a:rPr lang="en-US" sz="3200" dirty="0">
                <a:solidFill>
                  <a:schemeClr val="tx2"/>
                </a:solidFill>
              </a:rPr>
            </a:br>
            <a:r>
              <a:rPr lang="en-US" sz="3200" dirty="0">
                <a:solidFill>
                  <a:schemeClr val="tx2"/>
                </a:solidFill>
              </a:rPr>
              <a:t>d. Circe</a:t>
            </a:r>
          </a:p>
          <a:p>
            <a:endParaRPr lang="en-US" dirty="0"/>
          </a:p>
        </p:txBody>
      </p:sp>
      <p:pic>
        <p:nvPicPr>
          <p:cNvPr id="17" name="Picture 16">
            <a:extLst>
              <a:ext uri="{FF2B5EF4-FFF2-40B4-BE49-F238E27FC236}">
                <a16:creationId xmlns:a16="http://schemas.microsoft.com/office/drawing/2014/main" id="{B0B71DF4-71D2-97E7-6FAF-81D082FE3A5A}"/>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336481324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698997C-1897-C08A-AC60-948CFC2A88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149172-FDBE-339D-6EDF-9FB6BF653225}"/>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3. What is the name of Odysseus's son?</a:t>
            </a:r>
            <a:endParaRPr lang="en-US" dirty="0">
              <a:solidFill>
                <a:schemeClr val="tx2"/>
              </a:solidFill>
            </a:endParaRPr>
          </a:p>
        </p:txBody>
      </p:sp>
      <p:sp>
        <p:nvSpPr>
          <p:cNvPr id="3" name="TextBox 2">
            <a:extLst>
              <a:ext uri="{FF2B5EF4-FFF2-40B4-BE49-F238E27FC236}">
                <a16:creationId xmlns:a16="http://schemas.microsoft.com/office/drawing/2014/main" id="{5F9E66D3-68D1-0CD7-FFFB-FFFA63577983}"/>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3200" b="1" dirty="0">
              <a:solidFill>
                <a:schemeClr val="tx2"/>
              </a:solidFill>
              <a:latin typeface="+mj-lt"/>
            </a:endParaRPr>
          </a:p>
          <a:p>
            <a:r>
              <a:rPr lang="en-US" sz="3200" dirty="0">
                <a:solidFill>
                  <a:schemeClr val="tx2"/>
                </a:solidFill>
              </a:rPr>
              <a:t>a. Paris</a:t>
            </a:r>
            <a:br>
              <a:rPr lang="en-US" sz="3200" dirty="0">
                <a:solidFill>
                  <a:schemeClr val="tx2"/>
                </a:solidFill>
              </a:rPr>
            </a:br>
            <a:r>
              <a:rPr lang="en-US" sz="3200" dirty="0">
                <a:solidFill>
                  <a:schemeClr val="tx2"/>
                </a:solidFill>
              </a:rPr>
              <a:t>b. Telemachus</a:t>
            </a:r>
            <a:br>
              <a:rPr lang="en-US" sz="3200" dirty="0">
                <a:solidFill>
                  <a:schemeClr val="tx2"/>
                </a:solidFill>
              </a:rPr>
            </a:br>
            <a:r>
              <a:rPr lang="en-US" sz="3200" dirty="0">
                <a:solidFill>
                  <a:schemeClr val="tx2"/>
                </a:solidFill>
              </a:rPr>
              <a:t>c. Menelaus</a:t>
            </a:r>
            <a:br>
              <a:rPr lang="en-US" sz="3200" dirty="0">
                <a:solidFill>
                  <a:schemeClr val="tx2"/>
                </a:solidFill>
              </a:rPr>
            </a:br>
            <a:r>
              <a:rPr lang="en-US" sz="3200" dirty="0">
                <a:solidFill>
                  <a:schemeClr val="tx2"/>
                </a:solidFill>
              </a:rPr>
              <a:t>d. Nestor</a:t>
            </a:r>
          </a:p>
          <a:p>
            <a:endParaRPr lang="en-US" dirty="0"/>
          </a:p>
        </p:txBody>
      </p:sp>
      <p:pic>
        <p:nvPicPr>
          <p:cNvPr id="17" name="Picture 16">
            <a:extLst>
              <a:ext uri="{FF2B5EF4-FFF2-40B4-BE49-F238E27FC236}">
                <a16:creationId xmlns:a16="http://schemas.microsoft.com/office/drawing/2014/main" id="{7C030CA8-E75F-C2C1-4BA7-2B71396552D3}"/>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5822539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EFF684-98D8-44F7-675A-9A315013E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B5CC0F-3FF3-C46F-6322-AED836F142B0}"/>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4. From which war is Odysseus trying to return home?</a:t>
            </a:r>
            <a:endParaRPr lang="en-US" dirty="0">
              <a:solidFill>
                <a:schemeClr val="tx2"/>
              </a:solidFill>
            </a:endParaRPr>
          </a:p>
        </p:txBody>
      </p:sp>
      <p:sp>
        <p:nvSpPr>
          <p:cNvPr id="3" name="TextBox 2">
            <a:extLst>
              <a:ext uri="{FF2B5EF4-FFF2-40B4-BE49-F238E27FC236}">
                <a16:creationId xmlns:a16="http://schemas.microsoft.com/office/drawing/2014/main" id="{6C0C4717-56B6-770E-62A2-60A6E9812711}"/>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2800" b="1" dirty="0">
              <a:solidFill>
                <a:schemeClr val="tx2"/>
              </a:solidFill>
              <a:latin typeface="+mj-lt"/>
            </a:endParaRPr>
          </a:p>
          <a:p>
            <a:r>
              <a:rPr lang="en-US" sz="3200" dirty="0">
                <a:solidFill>
                  <a:schemeClr val="tx2"/>
                </a:solidFill>
              </a:rPr>
              <a:t>a. Persian War</a:t>
            </a:r>
            <a:br>
              <a:rPr lang="en-US" sz="3200" dirty="0">
                <a:solidFill>
                  <a:schemeClr val="tx2"/>
                </a:solidFill>
              </a:rPr>
            </a:br>
            <a:r>
              <a:rPr lang="en-US" sz="3200" dirty="0">
                <a:solidFill>
                  <a:schemeClr val="tx2"/>
                </a:solidFill>
              </a:rPr>
              <a:t>b. Peloponnesian War</a:t>
            </a:r>
            <a:br>
              <a:rPr lang="en-US" sz="3200" dirty="0">
                <a:solidFill>
                  <a:schemeClr val="tx2"/>
                </a:solidFill>
              </a:rPr>
            </a:br>
            <a:r>
              <a:rPr lang="en-US" sz="3200" dirty="0">
                <a:solidFill>
                  <a:schemeClr val="tx2"/>
                </a:solidFill>
              </a:rPr>
              <a:t>c. Trojan War</a:t>
            </a:r>
            <a:br>
              <a:rPr lang="en-US" sz="3200" dirty="0">
                <a:solidFill>
                  <a:schemeClr val="tx2"/>
                </a:solidFill>
              </a:rPr>
            </a:br>
            <a:r>
              <a:rPr lang="en-US" sz="3200" dirty="0">
                <a:solidFill>
                  <a:schemeClr val="tx2"/>
                </a:solidFill>
              </a:rPr>
              <a:t>d. Punic War</a:t>
            </a:r>
          </a:p>
          <a:p>
            <a:endParaRPr lang="en-US" dirty="0"/>
          </a:p>
        </p:txBody>
      </p:sp>
      <p:pic>
        <p:nvPicPr>
          <p:cNvPr id="17" name="Picture 16">
            <a:extLst>
              <a:ext uri="{FF2B5EF4-FFF2-40B4-BE49-F238E27FC236}">
                <a16:creationId xmlns:a16="http://schemas.microsoft.com/office/drawing/2014/main" id="{0902F402-5B8E-4C1B-7477-8B8533B14DE5}"/>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108643775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347B76B-7979-4091-17F1-61A2C4421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0A127D-E55A-37A4-2631-A5AB8447600B}"/>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5. What is Odysseus' homeland?</a:t>
            </a:r>
            <a:endParaRPr lang="en-US" dirty="0">
              <a:solidFill>
                <a:schemeClr val="tx2"/>
              </a:solidFill>
            </a:endParaRPr>
          </a:p>
        </p:txBody>
      </p:sp>
      <p:sp>
        <p:nvSpPr>
          <p:cNvPr id="3" name="TextBox 2">
            <a:extLst>
              <a:ext uri="{FF2B5EF4-FFF2-40B4-BE49-F238E27FC236}">
                <a16:creationId xmlns:a16="http://schemas.microsoft.com/office/drawing/2014/main" id="{14515787-DE2A-D4CF-4B18-42AD33A959F5}"/>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2800" b="1" dirty="0">
              <a:solidFill>
                <a:schemeClr val="tx2"/>
              </a:solidFill>
              <a:latin typeface="+mj-lt"/>
            </a:endParaRPr>
          </a:p>
          <a:p>
            <a:r>
              <a:rPr lang="en-US" sz="3200" dirty="0">
                <a:solidFill>
                  <a:schemeClr val="tx2"/>
                </a:solidFill>
              </a:rPr>
              <a:t>a. Sparta</a:t>
            </a:r>
            <a:br>
              <a:rPr lang="en-US" sz="3200" dirty="0">
                <a:solidFill>
                  <a:schemeClr val="tx2"/>
                </a:solidFill>
              </a:rPr>
            </a:br>
            <a:r>
              <a:rPr lang="en-US" sz="3200" dirty="0">
                <a:solidFill>
                  <a:schemeClr val="tx2"/>
                </a:solidFill>
              </a:rPr>
              <a:t>b. Ithaca</a:t>
            </a:r>
            <a:br>
              <a:rPr lang="en-US" sz="3200" dirty="0">
                <a:solidFill>
                  <a:schemeClr val="tx2"/>
                </a:solidFill>
              </a:rPr>
            </a:br>
            <a:r>
              <a:rPr lang="en-US" sz="3200" dirty="0">
                <a:solidFill>
                  <a:schemeClr val="tx2"/>
                </a:solidFill>
              </a:rPr>
              <a:t>c. Athens</a:t>
            </a:r>
            <a:br>
              <a:rPr lang="en-US" sz="3200" dirty="0">
                <a:solidFill>
                  <a:schemeClr val="tx2"/>
                </a:solidFill>
              </a:rPr>
            </a:br>
            <a:r>
              <a:rPr lang="en-US" sz="3200" dirty="0">
                <a:solidFill>
                  <a:schemeClr val="tx2"/>
                </a:solidFill>
              </a:rPr>
              <a:t>d. Crete</a:t>
            </a:r>
          </a:p>
          <a:p>
            <a:endParaRPr lang="en-US" dirty="0"/>
          </a:p>
        </p:txBody>
      </p:sp>
      <p:pic>
        <p:nvPicPr>
          <p:cNvPr id="17" name="Picture 16">
            <a:extLst>
              <a:ext uri="{FF2B5EF4-FFF2-40B4-BE49-F238E27FC236}">
                <a16:creationId xmlns:a16="http://schemas.microsoft.com/office/drawing/2014/main" id="{BE67918D-7D6A-C5F1-057B-A2069277015C}"/>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3419642408"/>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434C523-6572-D654-6672-62966AD090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CD49D-7BDA-DA2A-0653-552BBD87EEE2}"/>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6. Which one-eyed giant does Odysseus encounter?</a:t>
            </a:r>
            <a:endParaRPr lang="en-US" dirty="0">
              <a:solidFill>
                <a:schemeClr val="tx2"/>
              </a:solidFill>
            </a:endParaRPr>
          </a:p>
        </p:txBody>
      </p:sp>
      <p:sp>
        <p:nvSpPr>
          <p:cNvPr id="3" name="TextBox 2">
            <a:extLst>
              <a:ext uri="{FF2B5EF4-FFF2-40B4-BE49-F238E27FC236}">
                <a16:creationId xmlns:a16="http://schemas.microsoft.com/office/drawing/2014/main" id="{3BDDD6EF-8BFB-D7EC-C3F9-D565FE83D91A}"/>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3200" b="1" dirty="0">
              <a:solidFill>
                <a:schemeClr val="tx2"/>
              </a:solidFill>
              <a:latin typeface="+mj-lt"/>
            </a:endParaRPr>
          </a:p>
          <a:p>
            <a:r>
              <a:rPr lang="fr-FR" sz="3200" dirty="0">
                <a:solidFill>
                  <a:schemeClr val="tx2"/>
                </a:solidFill>
              </a:rPr>
              <a:t>a. The </a:t>
            </a:r>
            <a:r>
              <a:rPr lang="fr-FR" sz="3200" dirty="0" err="1">
                <a:solidFill>
                  <a:schemeClr val="tx2"/>
                </a:solidFill>
              </a:rPr>
              <a:t>Minotaur</a:t>
            </a:r>
            <a:br>
              <a:rPr lang="fr-FR" sz="3200" dirty="0">
                <a:solidFill>
                  <a:schemeClr val="tx2"/>
                </a:solidFill>
              </a:rPr>
            </a:br>
            <a:r>
              <a:rPr lang="fr-FR" sz="3200" dirty="0">
                <a:solidFill>
                  <a:schemeClr val="tx2"/>
                </a:solidFill>
              </a:rPr>
              <a:t>b. </a:t>
            </a:r>
            <a:r>
              <a:rPr lang="fr-FR" sz="3200" dirty="0" err="1">
                <a:solidFill>
                  <a:schemeClr val="tx2"/>
                </a:solidFill>
              </a:rPr>
              <a:t>Polyphemus</a:t>
            </a:r>
            <a:br>
              <a:rPr lang="fr-FR" sz="3200" dirty="0">
                <a:solidFill>
                  <a:schemeClr val="tx2"/>
                </a:solidFill>
              </a:rPr>
            </a:br>
            <a:r>
              <a:rPr lang="fr-FR" sz="3200" dirty="0">
                <a:solidFill>
                  <a:schemeClr val="tx2"/>
                </a:solidFill>
              </a:rPr>
              <a:t>c. </a:t>
            </a:r>
            <a:r>
              <a:rPr lang="fr-FR" sz="3200" dirty="0" err="1">
                <a:solidFill>
                  <a:schemeClr val="tx2"/>
                </a:solidFill>
              </a:rPr>
              <a:t>Cerberus</a:t>
            </a:r>
            <a:br>
              <a:rPr lang="fr-FR" sz="3200" dirty="0">
                <a:solidFill>
                  <a:schemeClr val="tx2"/>
                </a:solidFill>
              </a:rPr>
            </a:br>
            <a:r>
              <a:rPr lang="fr-FR" sz="3200" dirty="0">
                <a:solidFill>
                  <a:schemeClr val="tx2"/>
                </a:solidFill>
              </a:rPr>
              <a:t>d. </a:t>
            </a:r>
            <a:r>
              <a:rPr lang="fr-FR" sz="3200" dirty="0" err="1">
                <a:solidFill>
                  <a:schemeClr val="tx2"/>
                </a:solidFill>
              </a:rPr>
              <a:t>Charybdis</a:t>
            </a:r>
            <a:endParaRPr lang="en-US" sz="3200" dirty="0">
              <a:solidFill>
                <a:schemeClr val="tx2"/>
              </a:solidFill>
            </a:endParaRPr>
          </a:p>
          <a:p>
            <a:endParaRPr lang="en-US" dirty="0"/>
          </a:p>
        </p:txBody>
      </p:sp>
      <p:pic>
        <p:nvPicPr>
          <p:cNvPr id="17" name="Picture 16">
            <a:extLst>
              <a:ext uri="{FF2B5EF4-FFF2-40B4-BE49-F238E27FC236}">
                <a16:creationId xmlns:a16="http://schemas.microsoft.com/office/drawing/2014/main" id="{AB021085-AE7E-53A6-A83D-9283ACC4D4CE}"/>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428764519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10B142-7D94-3634-A154-F03BCD770A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D0DE96-3CF4-9671-EEA8-F7DAB9B0A9FE}"/>
              </a:ext>
            </a:extLst>
          </p:cNvPr>
          <p:cNvSpPr>
            <a:spLocks noGrp="1"/>
          </p:cNvSpPr>
          <p:nvPr>
            <p:ph type="title"/>
          </p:nvPr>
        </p:nvSpPr>
        <p:spPr>
          <a:xfrm>
            <a:off x="554210" y="1058382"/>
            <a:ext cx="7141464" cy="1004011"/>
          </a:xfrm>
        </p:spPr>
        <p:txBody>
          <a:bodyPr vert="horz" lIns="91440" tIns="45720" rIns="91440" bIns="45720" rtlCol="0" anchor="b">
            <a:normAutofit fontScale="90000"/>
          </a:bodyPr>
          <a:lstStyle/>
          <a:p>
            <a:pPr>
              <a:lnSpc>
                <a:spcPct val="100000"/>
              </a:lnSpc>
            </a:pPr>
            <a:r>
              <a:rPr lang="en-US" b="1" dirty="0">
                <a:solidFill>
                  <a:schemeClr val="tx2"/>
                </a:solidFill>
              </a:rPr>
              <a:t>7. Which goddess often helps Odysseus?</a:t>
            </a:r>
            <a:endParaRPr lang="en-US" dirty="0">
              <a:solidFill>
                <a:schemeClr val="tx2"/>
              </a:solidFill>
            </a:endParaRPr>
          </a:p>
        </p:txBody>
      </p:sp>
      <p:sp>
        <p:nvSpPr>
          <p:cNvPr id="3" name="TextBox 2">
            <a:extLst>
              <a:ext uri="{FF2B5EF4-FFF2-40B4-BE49-F238E27FC236}">
                <a16:creationId xmlns:a16="http://schemas.microsoft.com/office/drawing/2014/main" id="{20662668-03EA-E2EE-36DC-C8820DD3B88E}"/>
              </a:ext>
            </a:extLst>
          </p:cNvPr>
          <p:cNvSpPr txBox="1"/>
          <p:nvPr/>
        </p:nvSpPr>
        <p:spPr>
          <a:xfrm>
            <a:off x="554210" y="2062393"/>
            <a:ext cx="7141464" cy="3696085"/>
          </a:xfrm>
          <a:prstGeom prst="rect">
            <a:avLst/>
          </a:prstGeom>
        </p:spPr>
        <p:txBody>
          <a:bodyPr vert="horz" lIns="91440" tIns="45720" rIns="91440" bIns="45720" rtlCol="0">
            <a:noAutofit/>
          </a:bodyPr>
          <a:lstStyle/>
          <a:p>
            <a:pPr fontAlgn="t">
              <a:lnSpc>
                <a:spcPts val="1500"/>
              </a:lnSpc>
              <a:buNone/>
            </a:pPr>
            <a:endParaRPr lang="en-US" sz="2000" b="1" dirty="0">
              <a:solidFill>
                <a:schemeClr val="tx2"/>
              </a:solidFill>
              <a:latin typeface="+mj-lt"/>
            </a:endParaRPr>
          </a:p>
          <a:p>
            <a:pPr fontAlgn="t">
              <a:buNone/>
            </a:pPr>
            <a:endParaRPr lang="en-US" sz="2800" b="1" dirty="0">
              <a:solidFill>
                <a:schemeClr val="tx2"/>
              </a:solidFill>
              <a:latin typeface="+mj-lt"/>
            </a:endParaRPr>
          </a:p>
          <a:p>
            <a:r>
              <a:rPr lang="en-US" sz="3200" dirty="0">
                <a:solidFill>
                  <a:schemeClr val="tx2"/>
                </a:solidFill>
              </a:rPr>
              <a:t>a. Hera</a:t>
            </a:r>
            <a:br>
              <a:rPr lang="en-US" sz="3200" dirty="0">
                <a:solidFill>
                  <a:schemeClr val="tx2"/>
                </a:solidFill>
              </a:rPr>
            </a:br>
            <a:r>
              <a:rPr lang="en-US" sz="3200" dirty="0">
                <a:solidFill>
                  <a:schemeClr val="tx2"/>
                </a:solidFill>
              </a:rPr>
              <a:t>b. Aphrodite</a:t>
            </a:r>
            <a:br>
              <a:rPr lang="en-US" sz="3200" dirty="0">
                <a:solidFill>
                  <a:schemeClr val="tx2"/>
                </a:solidFill>
              </a:rPr>
            </a:br>
            <a:r>
              <a:rPr lang="en-US" sz="3200" dirty="0">
                <a:solidFill>
                  <a:schemeClr val="tx2"/>
                </a:solidFill>
              </a:rPr>
              <a:t>c. Athena</a:t>
            </a:r>
            <a:br>
              <a:rPr lang="en-US" sz="3200" dirty="0">
                <a:solidFill>
                  <a:schemeClr val="tx2"/>
                </a:solidFill>
              </a:rPr>
            </a:br>
            <a:r>
              <a:rPr lang="en-US" sz="3200" dirty="0">
                <a:solidFill>
                  <a:schemeClr val="tx2"/>
                </a:solidFill>
              </a:rPr>
              <a:t>d. Artemis</a:t>
            </a:r>
          </a:p>
          <a:p>
            <a:endParaRPr lang="en-US" dirty="0"/>
          </a:p>
        </p:txBody>
      </p:sp>
      <p:pic>
        <p:nvPicPr>
          <p:cNvPr id="17" name="Picture 16">
            <a:extLst>
              <a:ext uri="{FF2B5EF4-FFF2-40B4-BE49-F238E27FC236}">
                <a16:creationId xmlns:a16="http://schemas.microsoft.com/office/drawing/2014/main" id="{80D2739D-ADF7-46DB-1FF2-259F279C8CA2}"/>
              </a:ext>
            </a:extLst>
          </p:cNvPr>
          <p:cNvPicPr>
            <a:picLocks noChangeAspect="1"/>
          </p:cNvPicPr>
          <p:nvPr/>
        </p:nvPicPr>
        <p:blipFill>
          <a:blip r:embed="rId3">
            <a:extLst>
              <a:ext uri="{28A0092B-C50C-407E-A947-70E740481C1C}">
                <a14:useLocalDpi xmlns:a14="http://schemas.microsoft.com/office/drawing/2010/main" val="0"/>
              </a:ext>
            </a:extLst>
          </a:blip>
          <a:srcRect r="-1" b="4329"/>
          <a:stretch>
            <a:fillRect/>
          </a:stretch>
        </p:blipFill>
        <p:spPr>
          <a:xfrm>
            <a:off x="7582372" y="-108284"/>
            <a:ext cx="4810153" cy="7079825"/>
          </a:xfrm>
          <a:prstGeom prst="rect">
            <a:avLst/>
          </a:prstGeom>
          <a:noFill/>
        </p:spPr>
      </p:pic>
    </p:spTree>
    <p:extLst>
      <p:ext uri="{BB962C8B-B14F-4D97-AF65-F5344CB8AC3E}">
        <p14:creationId xmlns:p14="http://schemas.microsoft.com/office/powerpoint/2010/main" val="320203074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A large tourist boat in the design of an old sailboat close to Ammoudi Harbor in Santorini, Greece.">
            <a:extLst>
              <a:ext uri="{FF2B5EF4-FFF2-40B4-BE49-F238E27FC236}">
                <a16:creationId xmlns:a16="http://schemas.microsoft.com/office/drawing/2014/main" id="{6B102115-D158-4806-BB2C-1634B398B01C}"/>
              </a:ext>
            </a:extLst>
          </p:cNvPr>
          <p:cNvPicPr>
            <a:picLocks noChangeAspect="1"/>
          </p:cNvPicPr>
          <p:nvPr/>
        </p:nvPicPr>
        <p:blipFill>
          <a:blip r:embed="rId3"/>
          <a:srcRect t="10939" b="4792"/>
          <a:stretch>
            <a:fillRect/>
          </a:stretch>
        </p:blipFill>
        <p:spPr>
          <a:xfrm>
            <a:off x="0" y="-833120"/>
            <a:ext cx="12191980" cy="769112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82380CD3-B259-0127-4FF8-DDD04900946B}"/>
              </a:ext>
            </a:extLst>
          </p:cNvPr>
          <p:cNvSpPr>
            <a:spLocks noGrp="1"/>
          </p:cNvSpPr>
          <p:nvPr>
            <p:ph type="ctrTitle"/>
          </p:nvPr>
        </p:nvSpPr>
        <p:spPr>
          <a:xfrm>
            <a:off x="0" y="3429000"/>
            <a:ext cx="12192000" cy="2159828"/>
          </a:xfrm>
        </p:spPr>
        <p:txBody>
          <a:bodyPr anchor="b">
            <a:normAutofit/>
          </a:bodyPr>
          <a:lstStyle/>
          <a:p>
            <a:r>
              <a:rPr lang="en-US" sz="5100" b="1" dirty="0"/>
              <a:t>Week 1 – Setting Sail:</a:t>
            </a:r>
            <a:br>
              <a:rPr lang="en-US" sz="5100" b="1" dirty="0"/>
            </a:br>
            <a:br>
              <a:rPr lang="en-US" sz="5100" b="1" dirty="0"/>
            </a:br>
            <a:r>
              <a:rPr lang="en-US" sz="5100" b="1" dirty="0"/>
              <a:t>Introduction to The Odyssey</a:t>
            </a:r>
          </a:p>
        </p:txBody>
      </p:sp>
      <p:sp>
        <p:nvSpPr>
          <p:cNvPr id="3" name="Subtitle 2">
            <a:extLst>
              <a:ext uri="{FF2B5EF4-FFF2-40B4-BE49-F238E27FC236}">
                <a16:creationId xmlns:a16="http://schemas.microsoft.com/office/drawing/2014/main" id="{926C8B5A-D1E3-B9B8-DA1A-EA567280A31D}"/>
              </a:ext>
            </a:extLst>
          </p:cNvPr>
          <p:cNvSpPr>
            <a:spLocks noGrp="1"/>
          </p:cNvSpPr>
          <p:nvPr>
            <p:ph type="subTitle" idx="1"/>
          </p:nvPr>
        </p:nvSpPr>
        <p:spPr>
          <a:xfrm>
            <a:off x="0" y="5586478"/>
            <a:ext cx="12192000" cy="1271522"/>
          </a:xfrm>
        </p:spPr>
        <p:txBody>
          <a:bodyPr anchor="t">
            <a:normAutofit/>
          </a:bodyPr>
          <a:lstStyle/>
          <a:p>
            <a:r>
              <a:rPr lang="en-US" sz="2400" b="1" dirty="0"/>
              <a:t>Exploring the journey and themes of the epic poem</a:t>
            </a:r>
          </a:p>
        </p:txBody>
      </p:sp>
    </p:spTree>
    <p:extLst>
      <p:ext uri="{BB962C8B-B14F-4D97-AF65-F5344CB8AC3E}">
        <p14:creationId xmlns:p14="http://schemas.microsoft.com/office/powerpoint/2010/main" val="3076615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4EAF14-EE23-6D87-5FCC-230F3259DEC5}"/>
            </a:ext>
          </a:extLst>
        </p:cNvPr>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81A71449-2767-9F67-3B1F-FA13F9891990}"/>
              </a:ext>
            </a:extLst>
          </p:cNvPr>
          <p:cNvSpPr/>
          <p:nvPr/>
        </p:nvSpPr>
        <p:spPr>
          <a:xfrm>
            <a:off x="2178648" y="4106343"/>
            <a:ext cx="3400642" cy="2409756"/>
          </a:xfrm>
          <a:prstGeom prst="roundRect">
            <a:avLst/>
          </a:prstGeom>
          <a:solidFill>
            <a:srgbClr val="00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07FFA6-B684-E213-03AF-82BE753760B1}"/>
              </a:ext>
            </a:extLst>
          </p:cNvPr>
          <p:cNvSpPr>
            <a:spLocks noGrp="1"/>
          </p:cNvSpPr>
          <p:nvPr>
            <p:ph type="title"/>
          </p:nvPr>
        </p:nvSpPr>
        <p:spPr>
          <a:xfrm>
            <a:off x="4330315" y="447112"/>
            <a:ext cx="4730800" cy="4700096"/>
          </a:xfrm>
        </p:spPr>
        <p:txBody>
          <a:bodyPr vert="horz" lIns="91440" tIns="45720" rIns="91440" bIns="45720" rtlCol="0" anchor="t">
            <a:normAutofit/>
          </a:bodyPr>
          <a:lstStyle/>
          <a:p>
            <a:r>
              <a:rPr lang="en-US" b="1" kern="1200" spc="0" baseline="0" dirty="0">
                <a:solidFill>
                  <a:schemeClr val="tx2"/>
                </a:solidFill>
                <a:latin typeface="+mj-lt"/>
                <a:ea typeface="+mj-ea"/>
                <a:cs typeface="+mj-cs"/>
              </a:rPr>
              <a:t>Course Outline</a:t>
            </a:r>
          </a:p>
        </p:txBody>
      </p:sp>
      <p:sp>
        <p:nvSpPr>
          <p:cNvPr id="3" name="TextBox 2">
            <a:extLst>
              <a:ext uri="{FF2B5EF4-FFF2-40B4-BE49-F238E27FC236}">
                <a16:creationId xmlns:a16="http://schemas.microsoft.com/office/drawing/2014/main" id="{A1AC9B06-BB93-4E3F-2759-671FB1801D8E}"/>
              </a:ext>
            </a:extLst>
          </p:cNvPr>
          <p:cNvSpPr txBox="1"/>
          <p:nvPr/>
        </p:nvSpPr>
        <p:spPr>
          <a:xfrm>
            <a:off x="5918713" y="4322556"/>
            <a:ext cx="7850846" cy="6513095"/>
          </a:xfrm>
          <a:prstGeom prst="rect">
            <a:avLst/>
          </a:prstGeom>
        </p:spPr>
        <p:txBody>
          <a:bodyPr vert="horz" lIns="91440" tIns="45720" rIns="91440" bIns="45720" rtlCol="0">
            <a:normAutofit/>
          </a:bodyPr>
          <a:lstStyle/>
          <a:p>
            <a:pPr marL="228600" lvl="1" indent="-228600">
              <a:lnSpc>
                <a:spcPct val="110000"/>
              </a:lnSpc>
              <a:spcBef>
                <a:spcPts val="1000"/>
              </a:spcBef>
              <a:buFont typeface="Arial" panose="020B0604020202020204" pitchFamily="34" charset="0"/>
              <a:buChar char="•"/>
            </a:pPr>
            <a:endParaRPr lang="en-US" sz="800" b="1" dirty="0"/>
          </a:p>
          <a:p>
            <a:pPr marL="228600" indent="-228600">
              <a:lnSpc>
                <a:spcPct val="110000"/>
              </a:lnSpc>
              <a:spcBef>
                <a:spcPts val="1000"/>
              </a:spcBef>
              <a:buFont typeface="Arial" panose="020B0604020202020204" pitchFamily="34" charset="0"/>
              <a:buChar char="•"/>
            </a:pPr>
            <a:endParaRPr lang="en-US" sz="4200" dirty="0">
              <a:solidFill>
                <a:schemeClr val="tx2"/>
              </a:solidFill>
              <a:latin typeface="+mj-lt"/>
            </a:endParaRPr>
          </a:p>
          <a:p>
            <a:pPr marL="228600" indent="-228600">
              <a:lnSpc>
                <a:spcPct val="110000"/>
              </a:lnSpc>
              <a:spcBef>
                <a:spcPts val="1000"/>
              </a:spcBef>
              <a:buFont typeface="Arial" panose="020B0604020202020204" pitchFamily="34" charset="0"/>
              <a:buChar char="•"/>
            </a:pPr>
            <a:endParaRPr lang="en-US" sz="4200" dirty="0">
              <a:solidFill>
                <a:schemeClr val="tx2"/>
              </a:solidFill>
              <a:latin typeface="+mj-lt"/>
            </a:endParaRPr>
          </a:p>
          <a:p>
            <a:pPr marL="228600" indent="-228600">
              <a:lnSpc>
                <a:spcPct val="110000"/>
              </a:lnSpc>
              <a:spcBef>
                <a:spcPts val="1000"/>
              </a:spcBef>
              <a:buFont typeface="Arial" panose="020B0604020202020204" pitchFamily="34" charset="0"/>
              <a:buChar char="•"/>
            </a:pPr>
            <a:endParaRPr lang="en-US" sz="4200" dirty="0">
              <a:solidFill>
                <a:schemeClr val="tx2"/>
              </a:solidFill>
              <a:latin typeface="+mj-lt"/>
            </a:endParaRPr>
          </a:p>
        </p:txBody>
      </p:sp>
      <p:sp>
        <p:nvSpPr>
          <p:cNvPr id="19" name="Rectangle: Rounded Corners 18">
            <a:extLst>
              <a:ext uri="{FF2B5EF4-FFF2-40B4-BE49-F238E27FC236}">
                <a16:creationId xmlns:a16="http://schemas.microsoft.com/office/drawing/2014/main" id="{A1684127-3264-F6FB-1122-0139336DCA8B}"/>
              </a:ext>
            </a:extLst>
          </p:cNvPr>
          <p:cNvSpPr/>
          <p:nvPr/>
        </p:nvSpPr>
        <p:spPr>
          <a:xfrm>
            <a:off x="4485165" y="1452674"/>
            <a:ext cx="3400642" cy="2409756"/>
          </a:xfrm>
          <a:prstGeom prst="roundRect">
            <a:avLst/>
          </a:prstGeom>
          <a:solidFill>
            <a:srgbClr val="00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071320D-E9BE-DD52-8BDC-3BBED5D9FFB5}"/>
              </a:ext>
            </a:extLst>
          </p:cNvPr>
          <p:cNvSpPr txBox="1"/>
          <p:nvPr/>
        </p:nvSpPr>
        <p:spPr>
          <a:xfrm>
            <a:off x="678916" y="1872911"/>
            <a:ext cx="3220936" cy="1973179"/>
          </a:xfrm>
          <a:prstGeom prst="rect">
            <a:avLst/>
          </a:prstGeom>
          <a:noFill/>
        </p:spPr>
        <p:txBody>
          <a:bodyPr wrap="square" rtlCol="0">
            <a:spAutoFit/>
          </a:bodyPr>
          <a:lstStyle/>
          <a:p>
            <a:endParaRPr lang="en-US" dirty="0"/>
          </a:p>
        </p:txBody>
      </p:sp>
      <p:sp>
        <p:nvSpPr>
          <p:cNvPr id="26" name="TextBox 25">
            <a:extLst>
              <a:ext uri="{FF2B5EF4-FFF2-40B4-BE49-F238E27FC236}">
                <a16:creationId xmlns:a16="http://schemas.microsoft.com/office/drawing/2014/main" id="{DB41FBA8-41CC-91B7-C038-01E799C6CCB6}"/>
              </a:ext>
            </a:extLst>
          </p:cNvPr>
          <p:cNvSpPr txBox="1"/>
          <p:nvPr/>
        </p:nvSpPr>
        <p:spPr>
          <a:xfrm>
            <a:off x="2415392" y="4474443"/>
            <a:ext cx="3220936" cy="1413913"/>
          </a:xfrm>
          <a:prstGeom prst="rect">
            <a:avLst/>
          </a:prstGeom>
          <a:noFill/>
        </p:spPr>
        <p:txBody>
          <a:bodyPr wrap="square" rtlCol="0">
            <a:spAutoFit/>
          </a:bodyPr>
          <a:lstStyle/>
          <a:p>
            <a:pPr marL="0" lvl="1">
              <a:lnSpc>
                <a:spcPct val="110000"/>
              </a:lnSpc>
              <a:spcBef>
                <a:spcPts val="1000"/>
              </a:spcBef>
            </a:pPr>
            <a:r>
              <a:rPr lang="en-US" sz="2400" b="1" dirty="0">
                <a:solidFill>
                  <a:schemeClr val="bg1"/>
                </a:solidFill>
                <a:latin typeface="+mj-lt"/>
              </a:rPr>
              <a:t>Week Four – </a:t>
            </a:r>
          </a:p>
          <a:p>
            <a:pPr marL="0" lvl="1">
              <a:lnSpc>
                <a:spcPct val="110000"/>
              </a:lnSpc>
              <a:spcBef>
                <a:spcPts val="1000"/>
              </a:spcBef>
            </a:pPr>
            <a:r>
              <a:rPr lang="en-US" sz="2400" dirty="0">
                <a:solidFill>
                  <a:schemeClr val="bg1"/>
                </a:solidFill>
                <a:latin typeface="+mj-lt"/>
              </a:rPr>
              <a:t>Books 13–16: Return to Ithaca</a:t>
            </a:r>
          </a:p>
        </p:txBody>
      </p:sp>
      <p:sp>
        <p:nvSpPr>
          <p:cNvPr id="30" name="Rectangle: Rounded Corners 29">
            <a:extLst>
              <a:ext uri="{FF2B5EF4-FFF2-40B4-BE49-F238E27FC236}">
                <a16:creationId xmlns:a16="http://schemas.microsoft.com/office/drawing/2014/main" id="{73CD712A-A882-7081-9A38-957BB1A59955}"/>
              </a:ext>
            </a:extLst>
          </p:cNvPr>
          <p:cNvSpPr/>
          <p:nvPr/>
        </p:nvSpPr>
        <p:spPr>
          <a:xfrm>
            <a:off x="455608" y="1445685"/>
            <a:ext cx="3400641" cy="2409756"/>
          </a:xfrm>
          <a:prstGeom prst="roundRect">
            <a:avLst/>
          </a:prstGeom>
          <a:solidFill>
            <a:srgbClr val="00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EDE5C688-64D5-4E7A-EFE1-4C2D025865A8}"/>
              </a:ext>
            </a:extLst>
          </p:cNvPr>
          <p:cNvSpPr/>
          <p:nvPr/>
        </p:nvSpPr>
        <p:spPr>
          <a:xfrm>
            <a:off x="8335750" y="1436334"/>
            <a:ext cx="3400642" cy="2409756"/>
          </a:xfrm>
          <a:prstGeom prst="roundRect">
            <a:avLst/>
          </a:prstGeom>
          <a:solidFill>
            <a:srgbClr val="00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960D763C-D487-3F6A-8E31-FB2143FDDAD5}"/>
              </a:ext>
            </a:extLst>
          </p:cNvPr>
          <p:cNvSpPr/>
          <p:nvPr/>
        </p:nvSpPr>
        <p:spPr>
          <a:xfrm>
            <a:off x="6635429" y="4106343"/>
            <a:ext cx="3400642" cy="2409756"/>
          </a:xfrm>
          <a:prstGeom prst="roundRect">
            <a:avLst/>
          </a:prstGeom>
          <a:solidFill>
            <a:srgbClr val="00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10CA156E-5189-0084-225F-CB4E522310AB}"/>
              </a:ext>
            </a:extLst>
          </p:cNvPr>
          <p:cNvSpPr txBox="1"/>
          <p:nvPr/>
        </p:nvSpPr>
        <p:spPr>
          <a:xfrm>
            <a:off x="6761435" y="4208099"/>
            <a:ext cx="3557021" cy="2354684"/>
          </a:xfrm>
          <a:prstGeom prst="rect">
            <a:avLst/>
          </a:prstGeom>
          <a:noFill/>
        </p:spPr>
        <p:txBody>
          <a:bodyPr wrap="square" rtlCol="0">
            <a:spAutoFit/>
          </a:bodyPr>
          <a:lstStyle/>
          <a:p>
            <a:pPr marL="0" lvl="1">
              <a:lnSpc>
                <a:spcPct val="110000"/>
              </a:lnSpc>
              <a:spcBef>
                <a:spcPts val="1000"/>
              </a:spcBef>
            </a:pPr>
            <a:r>
              <a:rPr lang="en-US" sz="2400" b="1" dirty="0">
                <a:solidFill>
                  <a:schemeClr val="bg1"/>
                </a:solidFill>
                <a:latin typeface="+mj-lt"/>
              </a:rPr>
              <a:t>Week Five – </a:t>
            </a:r>
          </a:p>
          <a:p>
            <a:pPr marL="0" lvl="1">
              <a:lnSpc>
                <a:spcPct val="110000"/>
              </a:lnSpc>
              <a:spcBef>
                <a:spcPts val="1000"/>
              </a:spcBef>
            </a:pPr>
            <a:r>
              <a:rPr lang="en-US" sz="2400" dirty="0">
                <a:solidFill>
                  <a:schemeClr val="bg1"/>
                </a:solidFill>
                <a:latin typeface="+mj-lt"/>
              </a:rPr>
              <a:t>Books 17–20: The Beggar in the Palace</a:t>
            </a:r>
          </a:p>
          <a:p>
            <a:pPr marL="0" lvl="1">
              <a:lnSpc>
                <a:spcPct val="110000"/>
              </a:lnSpc>
              <a:spcBef>
                <a:spcPts val="1000"/>
              </a:spcBef>
            </a:pPr>
            <a:r>
              <a:rPr lang="en-US" sz="2400" dirty="0">
                <a:solidFill>
                  <a:schemeClr val="bg1"/>
                </a:solidFill>
                <a:latin typeface="+mj-lt"/>
              </a:rPr>
              <a:t>Books 21–24: Revenge and Restoration</a:t>
            </a:r>
          </a:p>
        </p:txBody>
      </p:sp>
      <p:sp>
        <p:nvSpPr>
          <p:cNvPr id="42" name="TextBox 41">
            <a:extLst>
              <a:ext uri="{FF2B5EF4-FFF2-40B4-BE49-F238E27FC236}">
                <a16:creationId xmlns:a16="http://schemas.microsoft.com/office/drawing/2014/main" id="{7F1E61E9-750E-2C26-A0A0-C7BD13C32F0F}"/>
              </a:ext>
            </a:extLst>
          </p:cNvPr>
          <p:cNvSpPr txBox="1"/>
          <p:nvPr/>
        </p:nvSpPr>
        <p:spPr>
          <a:xfrm>
            <a:off x="8912781" y="1747463"/>
            <a:ext cx="3220936" cy="1820178"/>
          </a:xfrm>
          <a:prstGeom prst="rect">
            <a:avLst/>
          </a:prstGeom>
          <a:noFill/>
        </p:spPr>
        <p:txBody>
          <a:bodyPr wrap="square" rtlCol="0">
            <a:spAutoFit/>
          </a:bodyPr>
          <a:lstStyle/>
          <a:p>
            <a:pPr marL="0" lvl="1">
              <a:lnSpc>
                <a:spcPct val="110000"/>
              </a:lnSpc>
              <a:spcBef>
                <a:spcPts val="1000"/>
              </a:spcBef>
            </a:pPr>
            <a:r>
              <a:rPr lang="en-US" sz="2400" b="1" dirty="0">
                <a:solidFill>
                  <a:schemeClr val="bg1"/>
                </a:solidFill>
                <a:latin typeface="+mj-lt"/>
              </a:rPr>
              <a:t>Week Three – </a:t>
            </a:r>
          </a:p>
          <a:p>
            <a:pPr marL="0" lvl="1">
              <a:lnSpc>
                <a:spcPct val="110000"/>
              </a:lnSpc>
              <a:spcBef>
                <a:spcPts val="1000"/>
              </a:spcBef>
            </a:pPr>
            <a:r>
              <a:rPr lang="en-US" sz="2400" dirty="0">
                <a:solidFill>
                  <a:schemeClr val="bg1"/>
                </a:solidFill>
                <a:latin typeface="+mj-lt"/>
              </a:rPr>
              <a:t>Books 9–12: Odysseus’ Wanderings</a:t>
            </a:r>
          </a:p>
        </p:txBody>
      </p:sp>
      <p:sp>
        <p:nvSpPr>
          <p:cNvPr id="44" name="TextBox 43">
            <a:extLst>
              <a:ext uri="{FF2B5EF4-FFF2-40B4-BE49-F238E27FC236}">
                <a16:creationId xmlns:a16="http://schemas.microsoft.com/office/drawing/2014/main" id="{812902AC-18E9-9BBD-3F3A-0453CF053E4E}"/>
              </a:ext>
            </a:extLst>
          </p:cNvPr>
          <p:cNvSpPr txBox="1"/>
          <p:nvPr/>
        </p:nvSpPr>
        <p:spPr>
          <a:xfrm>
            <a:off x="4717489" y="1473221"/>
            <a:ext cx="3220936" cy="2354684"/>
          </a:xfrm>
          <a:prstGeom prst="rect">
            <a:avLst/>
          </a:prstGeom>
          <a:noFill/>
        </p:spPr>
        <p:txBody>
          <a:bodyPr wrap="square" rtlCol="0">
            <a:spAutoFit/>
          </a:bodyPr>
          <a:lstStyle/>
          <a:p>
            <a:pPr marL="0" lvl="1">
              <a:lnSpc>
                <a:spcPct val="110000"/>
              </a:lnSpc>
              <a:spcBef>
                <a:spcPts val="1000"/>
              </a:spcBef>
            </a:pPr>
            <a:r>
              <a:rPr lang="en-US" sz="2400" b="1" dirty="0">
                <a:solidFill>
                  <a:schemeClr val="bg1"/>
                </a:solidFill>
                <a:latin typeface="+mj-lt"/>
              </a:rPr>
              <a:t>Week Two – </a:t>
            </a:r>
          </a:p>
          <a:p>
            <a:pPr marL="0" lvl="1">
              <a:lnSpc>
                <a:spcPct val="110000"/>
              </a:lnSpc>
              <a:spcBef>
                <a:spcPts val="1000"/>
              </a:spcBef>
            </a:pPr>
            <a:r>
              <a:rPr lang="en-US" sz="2400" dirty="0">
                <a:solidFill>
                  <a:schemeClr val="bg1"/>
                </a:solidFill>
                <a:latin typeface="+mj-lt"/>
              </a:rPr>
              <a:t>Books 1–4: </a:t>
            </a:r>
            <a:r>
              <a:rPr lang="en-US" sz="2400" i="1" dirty="0">
                <a:solidFill>
                  <a:schemeClr val="bg1"/>
                </a:solidFill>
                <a:latin typeface="+mj-lt"/>
              </a:rPr>
              <a:t>The </a:t>
            </a:r>
            <a:r>
              <a:rPr lang="en-US" sz="2400" i="1" dirty="0" err="1">
                <a:solidFill>
                  <a:schemeClr val="bg1"/>
                </a:solidFill>
                <a:latin typeface="+mj-lt"/>
              </a:rPr>
              <a:t>Telemachy</a:t>
            </a:r>
            <a:endParaRPr lang="en-US" sz="2400" i="1" dirty="0">
              <a:solidFill>
                <a:schemeClr val="bg1"/>
              </a:solidFill>
              <a:latin typeface="+mj-lt"/>
            </a:endParaRPr>
          </a:p>
          <a:p>
            <a:pPr marL="0" lvl="1">
              <a:lnSpc>
                <a:spcPct val="110000"/>
              </a:lnSpc>
              <a:spcBef>
                <a:spcPts val="1000"/>
              </a:spcBef>
            </a:pPr>
            <a:r>
              <a:rPr lang="en-US" sz="2400" dirty="0">
                <a:solidFill>
                  <a:schemeClr val="bg1"/>
                </a:solidFill>
                <a:latin typeface="+mj-lt"/>
              </a:rPr>
              <a:t>Books 5–8: Odysseus Freed from Calypso</a:t>
            </a:r>
          </a:p>
        </p:txBody>
      </p:sp>
      <p:sp>
        <p:nvSpPr>
          <p:cNvPr id="46" name="TextBox 45">
            <a:extLst>
              <a:ext uri="{FF2B5EF4-FFF2-40B4-BE49-F238E27FC236}">
                <a16:creationId xmlns:a16="http://schemas.microsoft.com/office/drawing/2014/main" id="{81EC2F7F-C35D-9797-3D96-27AFDF1601B3}"/>
              </a:ext>
            </a:extLst>
          </p:cNvPr>
          <p:cNvSpPr txBox="1"/>
          <p:nvPr/>
        </p:nvSpPr>
        <p:spPr>
          <a:xfrm>
            <a:off x="635313" y="1544275"/>
            <a:ext cx="3220936" cy="2233432"/>
          </a:xfrm>
          <a:prstGeom prst="rect">
            <a:avLst/>
          </a:prstGeom>
          <a:noFill/>
        </p:spPr>
        <p:txBody>
          <a:bodyPr wrap="square" rtlCol="0">
            <a:spAutoFit/>
          </a:bodyPr>
          <a:lstStyle/>
          <a:p>
            <a:pPr marL="0" lvl="1">
              <a:lnSpc>
                <a:spcPct val="110000"/>
              </a:lnSpc>
              <a:spcBef>
                <a:spcPts val="1000"/>
              </a:spcBef>
            </a:pPr>
            <a:r>
              <a:rPr lang="en-US" sz="2000" b="1" dirty="0">
                <a:solidFill>
                  <a:schemeClr val="bg1"/>
                </a:solidFill>
                <a:latin typeface="+mj-lt"/>
              </a:rPr>
              <a:t>Week One – Setting Sail</a:t>
            </a:r>
          </a:p>
          <a:p>
            <a:pPr marL="0" lvl="1">
              <a:lnSpc>
                <a:spcPct val="110000"/>
              </a:lnSpc>
              <a:spcBef>
                <a:spcPts val="1000"/>
              </a:spcBef>
            </a:pPr>
            <a:endParaRPr lang="en-US" sz="800" b="1" dirty="0">
              <a:solidFill>
                <a:schemeClr val="bg1"/>
              </a:solidFill>
              <a:latin typeface="+mj-lt"/>
            </a:endParaRPr>
          </a:p>
          <a:p>
            <a:pPr marL="0" lvl="1"/>
            <a:r>
              <a:rPr lang="en-US" sz="2000" dirty="0">
                <a:solidFill>
                  <a:schemeClr val="bg1"/>
                </a:solidFill>
                <a:latin typeface="+mj-lt"/>
              </a:rPr>
              <a:t>Cultural context, oral tradition, epic poetry, the story, structure, </a:t>
            </a:r>
          </a:p>
          <a:p>
            <a:pPr marL="0" lvl="1"/>
            <a:r>
              <a:rPr lang="en-US" sz="2000" dirty="0">
                <a:solidFill>
                  <a:schemeClr val="bg1"/>
                </a:solidFill>
                <a:latin typeface="+mj-lt"/>
              </a:rPr>
              <a:t>and characters of </a:t>
            </a:r>
            <a:r>
              <a:rPr lang="en-US" sz="2000" i="1" dirty="0">
                <a:solidFill>
                  <a:schemeClr val="bg1"/>
                </a:solidFill>
                <a:latin typeface="+mj-lt"/>
              </a:rPr>
              <a:t>The Odyssey</a:t>
            </a:r>
          </a:p>
        </p:txBody>
      </p:sp>
    </p:spTree>
    <p:extLst>
      <p:ext uri="{BB962C8B-B14F-4D97-AF65-F5344CB8AC3E}">
        <p14:creationId xmlns:p14="http://schemas.microsoft.com/office/powerpoint/2010/main" val="60759204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6BCC20F0-4B9D-3A4C-866B-C552EEE7BFE7}"/>
              </a:ext>
            </a:extLst>
          </p:cNvPr>
          <p:cNvSpPr>
            <a:spLocks noGrp="1"/>
          </p:cNvSpPr>
          <p:nvPr>
            <p:ph sz="quarter" idx="14"/>
          </p:nvPr>
        </p:nvSpPr>
        <p:spPr>
          <a:xfrm>
            <a:off x="797442" y="2208278"/>
            <a:ext cx="5964865" cy="4745415"/>
          </a:xfrm>
        </p:spPr>
        <p:txBody>
          <a:bodyPr>
            <a:normAutofit/>
          </a:bodyPr>
          <a:lstStyle/>
          <a:p>
            <a:pPr marL="0" indent="0">
              <a:buNone/>
            </a:pPr>
            <a:r>
              <a:rPr lang="en-US" sz="5400" b="1" dirty="0">
                <a:solidFill>
                  <a:schemeClr val="tx2"/>
                </a:solidFill>
                <a:latin typeface="+mj-lt"/>
              </a:rPr>
              <a:t>What else do you want to know?</a:t>
            </a:r>
          </a:p>
        </p:txBody>
      </p:sp>
      <p:pic>
        <p:nvPicPr>
          <p:cNvPr id="9" name="Picture 8">
            <a:extLst>
              <a:ext uri="{FF2B5EF4-FFF2-40B4-BE49-F238E27FC236}">
                <a16:creationId xmlns:a16="http://schemas.microsoft.com/office/drawing/2014/main" id="{2E9222DF-AC71-2D76-DB37-D341D218B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086" y="622477"/>
            <a:ext cx="5613045" cy="5613045"/>
          </a:xfrm>
          <a:prstGeom prst="rect">
            <a:avLst/>
          </a:prstGeom>
        </p:spPr>
      </p:pic>
    </p:spTree>
    <p:extLst>
      <p:ext uri="{BB962C8B-B14F-4D97-AF65-F5344CB8AC3E}">
        <p14:creationId xmlns:p14="http://schemas.microsoft.com/office/powerpoint/2010/main" val="932898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F9421-FFC6-E974-0CDF-EC99E89AA6D6}"/>
              </a:ext>
            </a:extLst>
          </p:cNvPr>
          <p:cNvSpPr>
            <a:spLocks noGrp="1"/>
          </p:cNvSpPr>
          <p:nvPr>
            <p:ph type="title"/>
          </p:nvPr>
        </p:nvSpPr>
        <p:spPr>
          <a:xfrm>
            <a:off x="3981827" y="497610"/>
            <a:ext cx="8385048" cy="1004010"/>
          </a:xfrm>
        </p:spPr>
        <p:txBody>
          <a:bodyPr anchor="b">
            <a:normAutofit/>
          </a:bodyPr>
          <a:lstStyle/>
          <a:p>
            <a:r>
              <a:rPr lang="en-US" sz="3700" b="1" dirty="0">
                <a:solidFill>
                  <a:schemeClr val="tx2"/>
                </a:solidFill>
              </a:rPr>
              <a:t>Woven Through the Weeks…</a:t>
            </a:r>
            <a:endParaRPr lang="en-US" sz="3700" b="1" i="1" dirty="0">
              <a:solidFill>
                <a:schemeClr val="tx2"/>
              </a:solidFill>
            </a:endParaRPr>
          </a:p>
        </p:txBody>
      </p:sp>
      <p:sp>
        <p:nvSpPr>
          <p:cNvPr id="3" name="Content Placeholder 2">
            <a:extLst>
              <a:ext uri="{FF2B5EF4-FFF2-40B4-BE49-F238E27FC236}">
                <a16:creationId xmlns:a16="http://schemas.microsoft.com/office/drawing/2014/main" id="{A5ABAA35-595D-8EEC-E217-3C3868DC185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981827" y="1825855"/>
            <a:ext cx="6648611" cy="3696085"/>
          </a:xfrm>
        </p:spPr>
        <p:txBody>
          <a:bodyPr>
            <a:noAutofit/>
          </a:bodyPr>
          <a:lstStyle/>
          <a:p>
            <a:pPr marL="0" lvl="0" indent="0">
              <a:lnSpc>
                <a:spcPct val="100000"/>
              </a:lnSpc>
              <a:spcBef>
                <a:spcPts val="0"/>
              </a:spcBef>
              <a:buFont typeface="Arial" panose="020B0604020202020204" pitchFamily="34" charset="0"/>
              <a:buNone/>
            </a:pPr>
            <a:r>
              <a:rPr lang="en-US" sz="2000" b="1" dirty="0">
                <a:solidFill>
                  <a:schemeClr val="tx2"/>
                </a:solidFill>
                <a:latin typeface="+mj-lt"/>
              </a:rPr>
              <a:t>The Women</a:t>
            </a:r>
          </a:p>
          <a:p>
            <a:pPr marL="0" lvl="1" indent="0">
              <a:lnSpc>
                <a:spcPct val="100000"/>
              </a:lnSpc>
              <a:spcBef>
                <a:spcPts val="0"/>
              </a:spcBef>
              <a:buNone/>
            </a:pPr>
            <a:r>
              <a:rPr lang="en-US" sz="2000" dirty="0">
                <a:solidFill>
                  <a:schemeClr val="tx2"/>
                </a:solidFill>
                <a:latin typeface="+mj-lt"/>
              </a:rPr>
              <a:t>Wisdom in women; female power; how female characters shape the narrative.</a:t>
            </a:r>
          </a:p>
          <a:p>
            <a:pPr marL="0" lvl="1" indent="0">
              <a:lnSpc>
                <a:spcPct val="100000"/>
              </a:lnSpc>
              <a:spcBef>
                <a:spcPts val="0"/>
              </a:spcBef>
              <a:buFont typeface="Arial" panose="020B0604020202020204" pitchFamily="34" charset="0"/>
              <a:buNone/>
            </a:pPr>
            <a:endParaRPr lang="en-US" sz="2000" dirty="0">
              <a:solidFill>
                <a:schemeClr val="tx2"/>
              </a:solidFill>
              <a:latin typeface="+mj-lt"/>
            </a:endParaRPr>
          </a:p>
          <a:p>
            <a:pPr marL="0" lvl="0" indent="0">
              <a:lnSpc>
                <a:spcPct val="100000"/>
              </a:lnSpc>
              <a:spcBef>
                <a:spcPts val="0"/>
              </a:spcBef>
              <a:buFont typeface="Arial" panose="020B0604020202020204" pitchFamily="34" charset="0"/>
              <a:buNone/>
            </a:pPr>
            <a:r>
              <a:rPr lang="en-US" sz="2000" b="1" dirty="0">
                <a:solidFill>
                  <a:schemeClr val="tx2"/>
                </a:solidFill>
                <a:latin typeface="+mj-lt"/>
              </a:rPr>
              <a:t>Xenia</a:t>
            </a:r>
          </a:p>
          <a:p>
            <a:pPr marL="0" lvl="0" indent="0">
              <a:lnSpc>
                <a:spcPct val="100000"/>
              </a:lnSpc>
              <a:spcBef>
                <a:spcPts val="0"/>
              </a:spcBef>
              <a:buFont typeface="Arial" panose="020B0604020202020204" pitchFamily="34" charset="0"/>
              <a:buNone/>
            </a:pPr>
            <a:r>
              <a:rPr lang="en-US" sz="2000" dirty="0">
                <a:solidFill>
                  <a:schemeClr val="tx2"/>
                </a:solidFill>
                <a:latin typeface="+mj-lt"/>
              </a:rPr>
              <a:t>How guest-friendship influences and protects – and the consequences of ignoring it!</a:t>
            </a:r>
          </a:p>
          <a:p>
            <a:pPr marL="0" lvl="0" indent="0">
              <a:lnSpc>
                <a:spcPct val="100000"/>
              </a:lnSpc>
              <a:spcBef>
                <a:spcPts val="0"/>
              </a:spcBef>
              <a:buFont typeface="Arial" panose="020B0604020202020204" pitchFamily="34" charset="0"/>
              <a:buNone/>
            </a:pPr>
            <a:endParaRPr lang="en-US" sz="2000" dirty="0">
              <a:solidFill>
                <a:schemeClr val="tx2"/>
              </a:solidFill>
              <a:latin typeface="+mj-lt"/>
            </a:endParaRPr>
          </a:p>
          <a:p>
            <a:pPr marL="0" lvl="0" indent="0">
              <a:lnSpc>
                <a:spcPct val="100000"/>
              </a:lnSpc>
              <a:spcBef>
                <a:spcPts val="0"/>
              </a:spcBef>
              <a:buFont typeface="Arial" panose="020B0604020202020204" pitchFamily="34" charset="0"/>
              <a:buNone/>
            </a:pPr>
            <a:r>
              <a:rPr lang="en-US" sz="2000" b="1" dirty="0">
                <a:solidFill>
                  <a:schemeClr val="tx2"/>
                </a:solidFill>
                <a:latin typeface="+mj-lt"/>
              </a:rPr>
              <a:t>Identity</a:t>
            </a:r>
          </a:p>
          <a:p>
            <a:pPr marL="0" lvl="0" indent="0">
              <a:lnSpc>
                <a:spcPct val="100000"/>
              </a:lnSpc>
              <a:spcBef>
                <a:spcPts val="0"/>
              </a:spcBef>
              <a:buFont typeface="Arial" panose="020B0604020202020204" pitchFamily="34" charset="0"/>
              <a:buNone/>
            </a:pPr>
            <a:endParaRPr lang="en-US" sz="2000" b="1" dirty="0">
              <a:solidFill>
                <a:schemeClr val="tx2"/>
              </a:solidFill>
              <a:latin typeface="+mj-lt"/>
            </a:endParaRPr>
          </a:p>
          <a:p>
            <a:pPr marL="0" lvl="0" indent="0">
              <a:lnSpc>
                <a:spcPct val="100000"/>
              </a:lnSpc>
              <a:spcBef>
                <a:spcPts val="0"/>
              </a:spcBef>
              <a:buFont typeface="Arial" panose="020B0604020202020204" pitchFamily="34" charset="0"/>
              <a:buNone/>
            </a:pPr>
            <a:r>
              <a:rPr lang="en-US" sz="2000" dirty="0">
                <a:solidFill>
                  <a:schemeClr val="tx2"/>
                </a:solidFill>
                <a:latin typeface="+mj-lt"/>
              </a:rPr>
              <a:t>How Odysseus changes during his journey and how the world is shifting from the Heroic Age of the </a:t>
            </a:r>
            <a:r>
              <a:rPr lang="en-US" sz="2000" i="1" dirty="0">
                <a:solidFill>
                  <a:schemeClr val="tx2"/>
                </a:solidFill>
                <a:latin typeface="+mj-lt"/>
              </a:rPr>
              <a:t>Iliad</a:t>
            </a:r>
            <a:r>
              <a:rPr lang="en-US" sz="2000" dirty="0">
                <a:solidFill>
                  <a:schemeClr val="tx2"/>
                </a:solidFill>
                <a:latin typeface="+mj-lt"/>
              </a:rPr>
              <a:t> to something new.</a:t>
            </a:r>
          </a:p>
        </p:txBody>
      </p:sp>
      <p:pic>
        <p:nvPicPr>
          <p:cNvPr id="7" name="Picture Placeholder 6">
            <a:extLst>
              <a:ext uri="{FF2B5EF4-FFF2-40B4-BE49-F238E27FC236}">
                <a16:creationId xmlns:a16="http://schemas.microsoft.com/office/drawing/2014/main" id="{F2AEFA8F-2274-2354-2263-384461370CE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8400" r="28400"/>
          <a:stretch>
            <a:fillRect/>
          </a:stretch>
        </p:blipFill>
        <p:spPr>
          <a:xfrm>
            <a:off x="362711" y="365934"/>
            <a:ext cx="3198636" cy="6126131"/>
          </a:xfrm>
          <a:prstGeom prst="rect">
            <a:avLst/>
          </a:prstGeom>
          <a:blipFill>
            <a:blip r:embed="rId4">
              <a:alphaModFix amt="60000"/>
              <a:extLst>
                <a:ext uri="{28A0092B-C50C-407E-A947-70E740481C1C}">
                  <a14:useLocalDpi xmlns:a14="http://schemas.microsoft.com/office/drawing/2010/main" val="0"/>
                </a:ext>
              </a:extLst>
            </a:blip>
            <a:stretch>
              <a:fillRect/>
            </a:stretch>
          </a:blipFill>
        </p:spPr>
      </p:pic>
    </p:spTree>
    <p:extLst>
      <p:ext uri="{BB962C8B-B14F-4D97-AF65-F5344CB8AC3E}">
        <p14:creationId xmlns:p14="http://schemas.microsoft.com/office/powerpoint/2010/main" val="345709162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666422-A974-3D52-9401-8CF5D5805D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4FE3D-EC47-7134-15C2-FFB456262CD4}"/>
              </a:ext>
            </a:extLst>
          </p:cNvPr>
          <p:cNvSpPr>
            <a:spLocks noGrp="1"/>
          </p:cNvSpPr>
          <p:nvPr>
            <p:ph type="title"/>
          </p:nvPr>
        </p:nvSpPr>
        <p:spPr>
          <a:xfrm>
            <a:off x="3243890" y="577821"/>
            <a:ext cx="8385048" cy="1004010"/>
          </a:xfrm>
        </p:spPr>
        <p:txBody>
          <a:bodyPr anchor="b">
            <a:normAutofit/>
          </a:bodyPr>
          <a:lstStyle/>
          <a:p>
            <a:r>
              <a:rPr lang="en-US" sz="3700" b="1" dirty="0">
                <a:solidFill>
                  <a:schemeClr val="tx2"/>
                </a:solidFill>
              </a:rPr>
              <a:t>Setting the Tone for Our Journey Through </a:t>
            </a:r>
            <a:r>
              <a:rPr lang="en-US" sz="3700" b="1" i="1" dirty="0">
                <a:solidFill>
                  <a:schemeClr val="tx2"/>
                </a:solidFill>
              </a:rPr>
              <a:t>The Odyssey</a:t>
            </a:r>
          </a:p>
        </p:txBody>
      </p:sp>
      <p:pic>
        <p:nvPicPr>
          <p:cNvPr id="11" name="Picture Placeholder 10">
            <a:extLst>
              <a:ext uri="{FF2B5EF4-FFF2-40B4-BE49-F238E27FC236}">
                <a16:creationId xmlns:a16="http://schemas.microsoft.com/office/drawing/2014/main" id="{37EBAAC0-C2AB-BECD-6F03-E873C0FD54B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0678" r="19411" b="-1"/>
          <a:stretch>
            <a:fillRect/>
          </a:stretch>
        </p:blipFill>
        <p:spPr>
          <a:xfrm>
            <a:off x="667511" y="1260123"/>
            <a:ext cx="2354469" cy="5020056"/>
          </a:xfrm>
          <a:prstGeom prst="rect">
            <a:avLst/>
          </a:prstGeom>
          <a:noFill/>
        </p:spPr>
      </p:pic>
      <p:sp>
        <p:nvSpPr>
          <p:cNvPr id="3" name="Content Placeholder 2">
            <a:extLst>
              <a:ext uri="{FF2B5EF4-FFF2-40B4-BE49-F238E27FC236}">
                <a16:creationId xmlns:a16="http://schemas.microsoft.com/office/drawing/2014/main" id="{A78A9B47-0591-9359-6DDF-C6854E1A86BD}"/>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377705" y="1922108"/>
            <a:ext cx="8369808" cy="3696085"/>
          </a:xfrm>
        </p:spPr>
        <p:txBody>
          <a:bodyPr>
            <a:noAutofit/>
          </a:bodyPr>
          <a:lstStyle/>
          <a:p>
            <a:pPr marL="0" lvl="0" indent="0">
              <a:lnSpc>
                <a:spcPct val="100000"/>
              </a:lnSpc>
              <a:spcBef>
                <a:spcPts val="0"/>
              </a:spcBef>
              <a:buFont typeface="Arial" panose="020B0604020202020204" pitchFamily="34" charset="0"/>
              <a:buNone/>
            </a:pPr>
            <a:r>
              <a:rPr lang="en-US" sz="2400" b="1" dirty="0">
                <a:solidFill>
                  <a:schemeClr val="tx2"/>
                </a:solidFill>
              </a:rPr>
              <a:t>Curiosity</a:t>
            </a:r>
          </a:p>
          <a:p>
            <a:pPr marL="0" lvl="1" indent="0">
              <a:lnSpc>
                <a:spcPct val="100000"/>
              </a:lnSpc>
              <a:spcBef>
                <a:spcPts val="0"/>
              </a:spcBef>
              <a:buFont typeface="Arial" panose="020B0604020202020204" pitchFamily="34" charset="0"/>
              <a:buNone/>
            </a:pPr>
            <a:r>
              <a:rPr lang="en-US" sz="2400" dirty="0">
                <a:solidFill>
                  <a:schemeClr val="tx2"/>
                </a:solidFill>
              </a:rPr>
              <a:t>The course explores </a:t>
            </a:r>
            <a:r>
              <a:rPr lang="en-US" sz="2400" i="1" dirty="0">
                <a:solidFill>
                  <a:schemeClr val="tx2"/>
                </a:solidFill>
              </a:rPr>
              <a:t>The Odyssey </a:t>
            </a:r>
            <a:r>
              <a:rPr lang="en-US" sz="2400" dirty="0">
                <a:solidFill>
                  <a:schemeClr val="tx2"/>
                </a:solidFill>
              </a:rPr>
              <a:t>as a shared intellectual journey.</a:t>
            </a:r>
          </a:p>
          <a:p>
            <a:pPr marL="0" lvl="0" indent="0">
              <a:lnSpc>
                <a:spcPct val="100000"/>
              </a:lnSpc>
              <a:spcBef>
                <a:spcPts val="0"/>
              </a:spcBef>
              <a:buFont typeface="Arial" panose="020B0604020202020204" pitchFamily="34" charset="0"/>
              <a:buNone/>
            </a:pPr>
            <a:r>
              <a:rPr lang="en-US" sz="2400" b="1" dirty="0">
                <a:solidFill>
                  <a:schemeClr val="tx2"/>
                </a:solidFill>
              </a:rPr>
              <a:t>Inclusivity</a:t>
            </a:r>
          </a:p>
          <a:p>
            <a:pPr marL="0" lvl="0" indent="0">
              <a:lnSpc>
                <a:spcPct val="100000"/>
              </a:lnSpc>
              <a:spcBef>
                <a:spcPts val="0"/>
              </a:spcBef>
              <a:buFont typeface="Arial" panose="020B0604020202020204" pitchFamily="34" charset="0"/>
              <a:buNone/>
            </a:pPr>
            <a:r>
              <a:rPr lang="en-US" sz="2400" dirty="0">
                <a:solidFill>
                  <a:schemeClr val="tx2"/>
                </a:solidFill>
              </a:rPr>
              <a:t>We all have different understandings, perspectives, and opinions.</a:t>
            </a:r>
          </a:p>
          <a:p>
            <a:pPr marL="0" lvl="0" indent="0">
              <a:lnSpc>
                <a:spcPct val="100000"/>
              </a:lnSpc>
              <a:spcBef>
                <a:spcPts val="0"/>
              </a:spcBef>
              <a:buFont typeface="Arial" panose="020B0604020202020204" pitchFamily="34" charset="0"/>
              <a:buNone/>
            </a:pPr>
            <a:r>
              <a:rPr lang="en-US" sz="2400" b="1" dirty="0">
                <a:solidFill>
                  <a:schemeClr val="tx2"/>
                </a:solidFill>
              </a:rPr>
              <a:t>Sharing Ideas</a:t>
            </a:r>
          </a:p>
          <a:p>
            <a:pPr marL="0" lvl="1" indent="0">
              <a:lnSpc>
                <a:spcPct val="100000"/>
              </a:lnSpc>
              <a:spcBef>
                <a:spcPts val="0"/>
              </a:spcBef>
              <a:buFont typeface="Arial" panose="020B0604020202020204" pitchFamily="34" charset="0"/>
              <a:buNone/>
            </a:pPr>
            <a:r>
              <a:rPr lang="en-US" sz="2400" dirty="0">
                <a:solidFill>
                  <a:schemeClr val="tx2"/>
                </a:solidFill>
              </a:rPr>
              <a:t>Everyone brings something to the conversation – don’t be afraid to explore and share your thoughts.</a:t>
            </a:r>
          </a:p>
          <a:p>
            <a:pPr marL="0" lvl="0" indent="0">
              <a:lnSpc>
                <a:spcPct val="100000"/>
              </a:lnSpc>
              <a:spcBef>
                <a:spcPts val="0"/>
              </a:spcBef>
              <a:buFont typeface="Arial" panose="020B0604020202020204" pitchFamily="34" charset="0"/>
              <a:buNone/>
            </a:pPr>
            <a:r>
              <a:rPr lang="en-US" sz="2400" b="1" dirty="0">
                <a:solidFill>
                  <a:schemeClr val="tx2"/>
                </a:solidFill>
              </a:rPr>
              <a:t>Enjoyment</a:t>
            </a:r>
          </a:p>
          <a:p>
            <a:pPr marL="0" lvl="0" indent="0">
              <a:lnSpc>
                <a:spcPct val="100000"/>
              </a:lnSpc>
              <a:spcBef>
                <a:spcPts val="0"/>
              </a:spcBef>
              <a:buFont typeface="Arial" panose="020B0604020202020204" pitchFamily="34" charset="0"/>
              <a:buNone/>
            </a:pPr>
            <a:r>
              <a:rPr lang="en-US" sz="2400" dirty="0">
                <a:solidFill>
                  <a:schemeClr val="tx2"/>
                </a:solidFill>
              </a:rPr>
              <a:t>There’s a surprising amount of humor in </a:t>
            </a:r>
            <a:r>
              <a:rPr lang="en-US" sz="2400" i="1" dirty="0">
                <a:solidFill>
                  <a:schemeClr val="tx2"/>
                </a:solidFill>
              </a:rPr>
              <a:t>The Odyssey</a:t>
            </a:r>
            <a:r>
              <a:rPr lang="en-US" sz="2400" dirty="0">
                <a:solidFill>
                  <a:schemeClr val="tx2"/>
                </a:solidFill>
              </a:rPr>
              <a:t>. Remember to have fun!</a:t>
            </a:r>
          </a:p>
        </p:txBody>
      </p:sp>
    </p:spTree>
    <p:extLst>
      <p:ext uri="{BB962C8B-B14F-4D97-AF65-F5344CB8AC3E}">
        <p14:creationId xmlns:p14="http://schemas.microsoft.com/office/powerpoint/2010/main" val="6494230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117C9-42F0-F5E3-0A17-89018CE09CF7}"/>
              </a:ext>
            </a:extLst>
          </p:cNvPr>
          <p:cNvSpPr>
            <a:spLocks noGrp="1"/>
          </p:cNvSpPr>
          <p:nvPr>
            <p:ph type="title"/>
          </p:nvPr>
        </p:nvSpPr>
        <p:spPr>
          <a:xfrm>
            <a:off x="470195" y="1616149"/>
            <a:ext cx="4654296" cy="1469950"/>
          </a:xfrm>
        </p:spPr>
        <p:txBody>
          <a:bodyPr anchor="t">
            <a:normAutofit/>
          </a:bodyPr>
          <a:lstStyle/>
          <a:p>
            <a:r>
              <a:rPr lang="en-US" b="1" dirty="0">
                <a:solidFill>
                  <a:schemeClr val="tx2"/>
                </a:solidFill>
              </a:rPr>
              <a:t>Learning Goals </a:t>
            </a:r>
            <a:br>
              <a:rPr lang="en-US" b="1" dirty="0">
                <a:solidFill>
                  <a:schemeClr val="tx2"/>
                </a:solidFill>
              </a:rPr>
            </a:br>
            <a:r>
              <a:rPr lang="en-US" b="1" dirty="0">
                <a:solidFill>
                  <a:schemeClr val="tx2"/>
                </a:solidFill>
              </a:rPr>
              <a:t>for Week One</a:t>
            </a:r>
          </a:p>
        </p:txBody>
      </p:sp>
      <p:pic>
        <p:nvPicPr>
          <p:cNvPr id="8" name="Content Placeholder 7" descr="Treasure map concept">
            <a:extLst>
              <a:ext uri="{FF2B5EF4-FFF2-40B4-BE49-F238E27FC236}">
                <a16:creationId xmlns:a16="http://schemas.microsoft.com/office/drawing/2014/main" id="{D18331B3-86DF-47C2-9304-4B037783A6E8}"/>
              </a:ext>
            </a:extLst>
          </p:cNvPr>
          <p:cNvPicPr>
            <a:picLocks noGrp="1" noChangeAspect="1"/>
          </p:cNvPicPr>
          <p:nvPr>
            <p:ph type="pic" sz="quarter" idx="13"/>
          </p:nvPr>
        </p:nvPicPr>
        <p:blipFill>
          <a:blip r:embed="rId3"/>
          <a:srcRect l="1671" r="3883" b="-2"/>
          <a:stretch>
            <a:fillRect/>
          </a:stretch>
        </p:blipFill>
        <p:spPr>
          <a:xfrm>
            <a:off x="667512" y="2584094"/>
            <a:ext cx="4654296" cy="3696086"/>
          </a:xfrm>
        </p:spPr>
      </p:pic>
      <p:sp>
        <p:nvSpPr>
          <p:cNvPr id="3" name="Content Placeholder 2">
            <a:extLst>
              <a:ext uri="{FF2B5EF4-FFF2-40B4-BE49-F238E27FC236}">
                <a16:creationId xmlns:a16="http://schemas.microsoft.com/office/drawing/2014/main" id="{91E2CA07-FF87-9ABD-18B5-C9419042E4C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24491" y="577820"/>
            <a:ext cx="6929977" cy="5020056"/>
          </a:xfrm>
        </p:spPr>
        <p:txBody>
          <a:bodyPr>
            <a:noAutofit/>
          </a:bodyPr>
          <a:lstStyle/>
          <a:p>
            <a:pPr marL="0" indent="0">
              <a:spcBef>
                <a:spcPts val="2500"/>
              </a:spcBef>
              <a:buNone/>
            </a:pPr>
            <a:r>
              <a:rPr lang="en-US" sz="2000" b="1" dirty="0">
                <a:solidFill>
                  <a:schemeClr val="tx2"/>
                </a:solidFill>
                <a:latin typeface="+mj-lt"/>
              </a:rPr>
              <a:t>Cultural context</a:t>
            </a:r>
            <a:r>
              <a:rPr lang="en-US" sz="2000" dirty="0">
                <a:solidFill>
                  <a:schemeClr val="tx2"/>
                </a:solidFill>
                <a:latin typeface="+mj-lt"/>
              </a:rPr>
              <a:t> of ancient Greece in Homer’s time (e.g. values like hospitality, role of the gods) and how they set the stage for </a:t>
            </a:r>
            <a:r>
              <a:rPr lang="en-US" sz="2000" i="1" dirty="0">
                <a:solidFill>
                  <a:schemeClr val="tx2"/>
                </a:solidFill>
                <a:latin typeface="+mj-lt"/>
              </a:rPr>
              <a:t>The Odyssey</a:t>
            </a:r>
            <a:r>
              <a:rPr lang="en-US" sz="2000" dirty="0">
                <a:solidFill>
                  <a:schemeClr val="tx2"/>
                </a:solidFill>
                <a:latin typeface="+mj-lt"/>
              </a:rPr>
              <a:t>.</a:t>
            </a:r>
          </a:p>
          <a:p>
            <a:pPr marL="0" lvl="0" indent="0">
              <a:spcBef>
                <a:spcPts val="2500"/>
              </a:spcBef>
              <a:buFont typeface="Arial" panose="020B0604020202020204" pitchFamily="34" charset="0"/>
              <a:buNone/>
            </a:pPr>
            <a:r>
              <a:rPr lang="en-US" sz="2000" b="1" dirty="0">
                <a:solidFill>
                  <a:schemeClr val="tx2"/>
                </a:solidFill>
                <a:latin typeface="+mj-lt"/>
              </a:rPr>
              <a:t>Understanding Epics</a:t>
            </a:r>
          </a:p>
          <a:p>
            <a:pPr marL="0" lvl="1" indent="0">
              <a:buFont typeface="Arial" panose="020B0604020202020204" pitchFamily="34" charset="0"/>
              <a:buNone/>
            </a:pPr>
            <a:r>
              <a:rPr lang="en-US" sz="2000" dirty="0">
                <a:solidFill>
                  <a:schemeClr val="tx2"/>
                </a:solidFill>
                <a:latin typeface="+mj-lt"/>
              </a:rPr>
              <a:t>Exploring epics as long narrative poems about extraordinary deeds influenced by cultural values.</a:t>
            </a:r>
          </a:p>
          <a:p>
            <a:pPr marL="0" lvl="0" indent="0">
              <a:spcBef>
                <a:spcPts val="2500"/>
              </a:spcBef>
              <a:buFont typeface="Arial" panose="020B0604020202020204" pitchFamily="34" charset="0"/>
              <a:buNone/>
            </a:pPr>
            <a:r>
              <a:rPr lang="en-US" sz="2000" b="1" dirty="0">
                <a:solidFill>
                  <a:schemeClr val="tx2"/>
                </a:solidFill>
                <a:latin typeface="+mj-lt"/>
              </a:rPr>
              <a:t>Oral Tradition</a:t>
            </a:r>
          </a:p>
          <a:p>
            <a:pPr marL="0" lvl="1" indent="0">
              <a:buFont typeface="Arial" panose="020B0604020202020204" pitchFamily="34" charset="0"/>
              <a:buNone/>
            </a:pPr>
            <a:r>
              <a:rPr lang="en-US" sz="2000" dirty="0">
                <a:solidFill>
                  <a:schemeClr val="tx2"/>
                </a:solidFill>
                <a:latin typeface="+mj-lt"/>
              </a:rPr>
              <a:t>The Odyssey was meant to be performed and heard, featuring repetition, formal speech, and vivid imagery.</a:t>
            </a:r>
          </a:p>
          <a:p>
            <a:pPr marL="0" lvl="0" indent="0">
              <a:spcBef>
                <a:spcPts val="2500"/>
              </a:spcBef>
              <a:buFont typeface="Arial" panose="020B0604020202020204" pitchFamily="34" charset="0"/>
              <a:buNone/>
            </a:pPr>
            <a:r>
              <a:rPr lang="en-US" sz="2000" b="1" dirty="0">
                <a:solidFill>
                  <a:schemeClr val="tx2"/>
                </a:solidFill>
                <a:latin typeface="+mj-lt"/>
              </a:rPr>
              <a:t>The Poem</a:t>
            </a:r>
          </a:p>
          <a:p>
            <a:pPr marL="0" lvl="1" indent="0">
              <a:buFont typeface="Arial" panose="020B0604020202020204" pitchFamily="34" charset="0"/>
              <a:buNone/>
            </a:pPr>
            <a:r>
              <a:rPr lang="en-US" sz="2000" dirty="0">
                <a:solidFill>
                  <a:schemeClr val="tx2"/>
                </a:solidFill>
                <a:latin typeface="+mj-lt"/>
              </a:rPr>
              <a:t>The Odyssey’s structure and some of its themes.</a:t>
            </a:r>
          </a:p>
        </p:txBody>
      </p:sp>
    </p:spTree>
    <p:extLst>
      <p:ext uri="{BB962C8B-B14F-4D97-AF65-F5344CB8AC3E}">
        <p14:creationId xmlns:p14="http://schemas.microsoft.com/office/powerpoint/2010/main" val="2587152946"/>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B7E5AC-76BB-FF60-62C2-418712009D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FB9B3-9722-9559-D409-84AB04328AB6}"/>
              </a:ext>
            </a:extLst>
          </p:cNvPr>
          <p:cNvSpPr>
            <a:spLocks noGrp="1"/>
          </p:cNvSpPr>
          <p:nvPr>
            <p:ph type="title"/>
          </p:nvPr>
        </p:nvSpPr>
        <p:spPr>
          <a:xfrm>
            <a:off x="1808121" y="140331"/>
            <a:ext cx="9144001" cy="1004010"/>
          </a:xfrm>
        </p:spPr>
        <p:txBody>
          <a:bodyPr anchor="b">
            <a:noAutofit/>
          </a:bodyPr>
          <a:lstStyle/>
          <a:p>
            <a:r>
              <a:rPr lang="en-US" sz="6000" b="1" dirty="0">
                <a:solidFill>
                  <a:schemeClr val="tx2"/>
                </a:solidFill>
              </a:rPr>
              <a:t>The Homeric Question</a:t>
            </a:r>
          </a:p>
        </p:txBody>
      </p:sp>
      <p:sp>
        <p:nvSpPr>
          <p:cNvPr id="3" name="Content Placeholder 2">
            <a:extLst>
              <a:ext uri="{FF2B5EF4-FFF2-40B4-BE49-F238E27FC236}">
                <a16:creationId xmlns:a16="http://schemas.microsoft.com/office/drawing/2014/main" id="{A3A4853C-9393-7086-7063-4C61F197056A}"/>
              </a:ext>
            </a:extLst>
          </p:cNvPr>
          <p:cNvSpPr>
            <a:spLocks noGrp="1"/>
          </p:cNvSpPr>
          <p:nvPr>
            <p:ph sz="quarter" idx="13"/>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8586" y="1005141"/>
            <a:ext cx="11217349" cy="3711850"/>
          </a:xfrm>
        </p:spPr>
        <p:txBody>
          <a:bodyPr>
            <a:noAutofit/>
          </a:bodyPr>
          <a:lstStyle/>
          <a:p>
            <a:pPr marL="0" lvl="1" indent="0">
              <a:buNone/>
            </a:pPr>
            <a:r>
              <a:rPr lang="en-US" sz="2000" dirty="0">
                <a:solidFill>
                  <a:schemeClr val="tx2"/>
                </a:solidFill>
                <a:latin typeface="+mj-lt"/>
              </a:rPr>
              <a:t>The 8</a:t>
            </a:r>
            <a:r>
              <a:rPr lang="en-US" sz="2000" baseline="30000" dirty="0">
                <a:solidFill>
                  <a:schemeClr val="tx2"/>
                </a:solidFill>
                <a:latin typeface="+mj-lt"/>
              </a:rPr>
              <a:t>th</a:t>
            </a:r>
            <a:r>
              <a:rPr lang="en-US" sz="2000" dirty="0">
                <a:solidFill>
                  <a:schemeClr val="tx2"/>
                </a:solidFill>
                <a:latin typeface="+mj-lt"/>
              </a:rPr>
              <a:t> century BCE poet who put the Iliad and Odyssey on parchment, is traditionally known as “Homer”. </a:t>
            </a:r>
          </a:p>
          <a:p>
            <a:pPr marL="0" lvl="1" indent="0">
              <a:buNone/>
            </a:pPr>
            <a:r>
              <a:rPr lang="en-US" sz="2000" dirty="0">
                <a:solidFill>
                  <a:schemeClr val="tx2"/>
                </a:solidFill>
                <a:latin typeface="+mj-lt"/>
              </a:rPr>
              <a:t>The epics were likely shaped by multiple bards over decades, but for simplicity we refer to Homer as the author. </a:t>
            </a:r>
          </a:p>
          <a:p>
            <a:r>
              <a:rPr lang="en-US" b="1" dirty="0">
                <a:solidFill>
                  <a:schemeClr val="tx2"/>
                </a:solidFill>
                <a:latin typeface="+mj-lt"/>
              </a:rPr>
              <a:t>c. 8th–7th century BCE</a:t>
            </a:r>
            <a:r>
              <a:rPr lang="en-US" dirty="0">
                <a:solidFill>
                  <a:schemeClr val="tx2"/>
                </a:solidFill>
                <a:latin typeface="+mj-lt"/>
              </a:rPr>
              <a:t>: </a:t>
            </a:r>
            <a:r>
              <a:rPr lang="en-US" i="1" dirty="0">
                <a:solidFill>
                  <a:schemeClr val="tx2"/>
                </a:solidFill>
                <a:latin typeface="+mj-lt"/>
              </a:rPr>
              <a:t>Iliad</a:t>
            </a:r>
            <a:r>
              <a:rPr lang="en-US" dirty="0">
                <a:solidFill>
                  <a:schemeClr val="tx2"/>
                </a:solidFill>
                <a:latin typeface="+mj-lt"/>
              </a:rPr>
              <a:t> composed in oral tradition; no single author named “Homer” is attested.</a:t>
            </a:r>
          </a:p>
          <a:p>
            <a:r>
              <a:rPr lang="en-US" b="1" dirty="0">
                <a:solidFill>
                  <a:schemeClr val="tx2"/>
                </a:solidFill>
                <a:latin typeface="+mj-lt"/>
              </a:rPr>
              <a:t>c. 7th century BCE</a:t>
            </a:r>
            <a:r>
              <a:rPr lang="en-US" dirty="0">
                <a:solidFill>
                  <a:schemeClr val="tx2"/>
                </a:solidFill>
                <a:latin typeface="+mj-lt"/>
              </a:rPr>
              <a:t>: Hesiod and other early writers begin to name Homer as the poet of the epics.</a:t>
            </a:r>
          </a:p>
          <a:p>
            <a:r>
              <a:rPr lang="en-US" b="1" dirty="0">
                <a:solidFill>
                  <a:schemeClr val="tx2"/>
                </a:solidFill>
                <a:latin typeface="+mj-lt"/>
              </a:rPr>
              <a:t>5th century BCE</a:t>
            </a:r>
            <a:r>
              <a:rPr lang="en-US" dirty="0">
                <a:solidFill>
                  <a:schemeClr val="tx2"/>
                </a:solidFill>
                <a:latin typeface="+mj-lt"/>
              </a:rPr>
              <a:t>: Attribution to Homer becomes standard in Greek literature and education.</a:t>
            </a:r>
          </a:p>
          <a:p>
            <a:r>
              <a:rPr lang="en-US" b="1" dirty="0">
                <a:solidFill>
                  <a:schemeClr val="tx2"/>
                </a:solidFill>
                <a:latin typeface="+mj-lt"/>
              </a:rPr>
              <a:t>Later antiquity and modern times</a:t>
            </a:r>
            <a:r>
              <a:rPr lang="en-US" dirty="0">
                <a:solidFill>
                  <a:schemeClr val="tx2"/>
                </a:solidFill>
                <a:latin typeface="+mj-lt"/>
              </a:rPr>
              <a:t>: “Homer” is accepted as the author in both classical and modern scholarship, though with the caveat that the attribution is a later literary convention.</a:t>
            </a:r>
          </a:p>
        </p:txBody>
      </p:sp>
    </p:spTree>
    <p:extLst>
      <p:ext uri="{BB962C8B-B14F-4D97-AF65-F5344CB8AC3E}">
        <p14:creationId xmlns:p14="http://schemas.microsoft.com/office/powerpoint/2010/main" val="349338263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B942EB-F32D-BBEE-0277-5773494183A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BC08EE9-E859-8C6E-E475-045C2D2FF6F6}"/>
              </a:ext>
            </a:extLst>
          </p:cNvPr>
          <p:cNvSpPr>
            <a:spLocks noGrp="1"/>
          </p:cNvSpPr>
          <p:nvPr>
            <p:ph type="sldNum" sz="quarter" idx="4"/>
          </p:nvPr>
        </p:nvSpPr>
        <p:spPr>
          <a:xfrm>
            <a:off x="667512" y="187882"/>
            <a:ext cx="266609" cy="365125"/>
          </a:xfrm>
        </p:spPr>
        <p:txBody>
          <a:bodyPr anchor="ctr">
            <a:normAutofit/>
          </a:bodyPr>
          <a:lstStyle/>
          <a:p>
            <a:pPr>
              <a:spcAft>
                <a:spcPts val="600"/>
              </a:spcAft>
            </a:pPr>
            <a:fld id="{7ECAF3DD-865B-4F9E-8AEE-28157E83B0D8}" type="slidenum">
              <a:rPr lang="en-US" smtClean="0"/>
              <a:pPr>
                <a:spcAft>
                  <a:spcPts val="600"/>
                </a:spcAft>
              </a:pPr>
              <a:t>17</a:t>
            </a:fld>
            <a:endParaRPr lang="en-US"/>
          </a:p>
        </p:txBody>
      </p:sp>
      <p:sp>
        <p:nvSpPr>
          <p:cNvPr id="5" name="Footer Placeholder 4">
            <a:extLst>
              <a:ext uri="{FF2B5EF4-FFF2-40B4-BE49-F238E27FC236}">
                <a16:creationId xmlns:a16="http://schemas.microsoft.com/office/drawing/2014/main" id="{78ACA718-D69C-6FDD-EAC2-7875891B87EB}"/>
              </a:ext>
            </a:extLst>
          </p:cNvPr>
          <p:cNvSpPr>
            <a:spLocks noGrp="1"/>
          </p:cNvSpPr>
          <p:nvPr>
            <p:ph type="ftr" sz="quarter" idx="15"/>
          </p:nvPr>
        </p:nvSpPr>
        <p:spPr>
          <a:xfrm>
            <a:off x="934122" y="181066"/>
            <a:ext cx="3144101" cy="365125"/>
          </a:xfrm>
        </p:spPr>
        <p:txBody>
          <a:bodyPr anchor="ctr">
            <a:normAutofit/>
          </a:bodyPr>
          <a:lstStyle/>
          <a:p>
            <a:pPr>
              <a:spcAft>
                <a:spcPts val="600"/>
              </a:spcAft>
            </a:pPr>
            <a:r>
              <a:rPr lang="en-US"/>
              <a:t>Presentation title</a:t>
            </a:r>
          </a:p>
        </p:txBody>
      </p:sp>
      <p:pic>
        <p:nvPicPr>
          <p:cNvPr id="13" name="Picture 12">
            <a:extLst>
              <a:ext uri="{FF2B5EF4-FFF2-40B4-BE49-F238E27FC236}">
                <a16:creationId xmlns:a16="http://schemas.microsoft.com/office/drawing/2014/main" id="{C13CCAAF-7940-9BB2-CF8D-6D0F173B7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799" y="181004"/>
            <a:ext cx="4921312" cy="6200078"/>
          </a:xfrm>
          <a:prstGeom prst="rect">
            <a:avLst/>
          </a:prstGeom>
        </p:spPr>
      </p:pic>
      <p:pic>
        <p:nvPicPr>
          <p:cNvPr id="15" name="Picture 14">
            <a:extLst>
              <a:ext uri="{FF2B5EF4-FFF2-40B4-BE49-F238E27FC236}">
                <a16:creationId xmlns:a16="http://schemas.microsoft.com/office/drawing/2014/main" id="{9698D41C-1762-34A6-A33F-8610D32F85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944" y="277891"/>
            <a:ext cx="7320128" cy="5081030"/>
          </a:xfrm>
          <a:prstGeom prst="rect">
            <a:avLst/>
          </a:prstGeom>
        </p:spPr>
      </p:pic>
      <p:pic>
        <p:nvPicPr>
          <p:cNvPr id="17" name="Picture 16">
            <a:extLst>
              <a:ext uri="{FF2B5EF4-FFF2-40B4-BE49-F238E27FC236}">
                <a16:creationId xmlns:a16="http://schemas.microsoft.com/office/drawing/2014/main" id="{B92AEABE-2020-C4D7-4184-5CD565E902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2097" y="3538132"/>
            <a:ext cx="7610516" cy="4280915"/>
          </a:xfrm>
          <a:prstGeom prst="rect">
            <a:avLst/>
          </a:prstGeom>
        </p:spPr>
      </p:pic>
    </p:spTree>
    <p:extLst>
      <p:ext uri="{BB962C8B-B14F-4D97-AF65-F5344CB8AC3E}">
        <p14:creationId xmlns:p14="http://schemas.microsoft.com/office/powerpoint/2010/main" val="3653058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28E0CC-4361-889E-E6A7-CE16E0999386}"/>
              </a:ext>
            </a:extLst>
          </p:cNvPr>
          <p:cNvPicPr>
            <a:picLocks noChangeAspect="1"/>
          </p:cNvPicPr>
          <p:nvPr/>
        </p:nvPicPr>
        <p:blipFill>
          <a:blip r:embed="rId3">
            <a:extLst>
              <a:ext uri="{28A0092B-C50C-407E-A947-70E740481C1C}">
                <a14:useLocalDpi xmlns:a14="http://schemas.microsoft.com/office/drawing/2010/main" val="0"/>
              </a:ext>
            </a:extLst>
          </a:blip>
          <a:srcRect t="21440" b="21440"/>
          <a:stretch/>
        </p:blipFill>
        <p:spPr>
          <a:xfrm>
            <a:off x="0" y="53073"/>
            <a:ext cx="12191980" cy="6857990"/>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E05ACA30-A75F-CDAF-EA30-9061BC95D1D2}"/>
              </a:ext>
            </a:extLst>
          </p:cNvPr>
          <p:cNvSpPr>
            <a:spLocks noGrp="1"/>
          </p:cNvSpPr>
          <p:nvPr>
            <p:ph type="ctrTitle"/>
          </p:nvPr>
        </p:nvSpPr>
        <p:spPr>
          <a:xfrm>
            <a:off x="0" y="3429000"/>
            <a:ext cx="12192000" cy="2159828"/>
          </a:xfrm>
        </p:spPr>
        <p:txBody>
          <a:bodyPr anchor="b">
            <a:normAutofit/>
          </a:bodyPr>
          <a:lstStyle/>
          <a:p>
            <a:r>
              <a:rPr lang="en-US" b="1" dirty="0">
                <a:latin typeface="Abadi" panose="020B0604020104020204" pitchFamily="34" charset="0"/>
              </a:rPr>
              <a:t>The World of Homer</a:t>
            </a:r>
          </a:p>
        </p:txBody>
      </p:sp>
      <p:sp>
        <p:nvSpPr>
          <p:cNvPr id="12" name="Subtitle 3">
            <a:extLst>
              <a:ext uri="{FF2B5EF4-FFF2-40B4-BE49-F238E27FC236}">
                <a16:creationId xmlns:a16="http://schemas.microsoft.com/office/drawing/2014/main" id="{95CDEFC3-42C1-B145-94E5-FC973AECD328}"/>
              </a:ext>
            </a:extLst>
          </p:cNvPr>
          <p:cNvSpPr>
            <a:spLocks noGrp="1"/>
          </p:cNvSpPr>
          <p:nvPr>
            <p:ph type="subTitle" idx="1"/>
          </p:nvPr>
        </p:nvSpPr>
        <p:spPr>
          <a:xfrm>
            <a:off x="0" y="5586478"/>
            <a:ext cx="12192000" cy="1271522"/>
          </a:xfrm>
        </p:spPr>
        <p:txBody>
          <a:bodyPr/>
          <a:lstStyle/>
          <a:p>
            <a:r>
              <a:rPr lang="en-US" sz="2400" b="1" dirty="0"/>
              <a:t>Understanding the World Behind </a:t>
            </a:r>
            <a:r>
              <a:rPr lang="en-US" sz="2400" b="1" i="1" dirty="0"/>
              <a:t>The Odyssey</a:t>
            </a:r>
          </a:p>
          <a:p>
            <a:endParaRPr lang="en-US" dirty="0"/>
          </a:p>
        </p:txBody>
      </p:sp>
    </p:spTree>
    <p:extLst>
      <p:ext uri="{BB962C8B-B14F-4D97-AF65-F5344CB8AC3E}">
        <p14:creationId xmlns:p14="http://schemas.microsoft.com/office/powerpoint/2010/main" val="2615236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18F546A-6081-1652-6CA9-2C13EBE3BDF8}"/>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AAFD4A7B-FCD8-3734-A987-4F1010E7B2E1}"/>
              </a:ext>
            </a:extLst>
          </p:cNvPr>
          <p:cNvSpPr txBox="1"/>
          <p:nvPr/>
        </p:nvSpPr>
        <p:spPr>
          <a:xfrm>
            <a:off x="264555" y="1301221"/>
            <a:ext cx="7348358" cy="5570756"/>
          </a:xfrm>
          <a:prstGeom prst="rect">
            <a:avLst/>
          </a:prstGeom>
          <a:noFill/>
        </p:spPr>
        <p:txBody>
          <a:bodyPr wrap="square" rtlCol="0">
            <a:spAutoFit/>
          </a:bodyPr>
          <a:lstStyle/>
          <a:p>
            <a:r>
              <a:rPr lang="en-US" sz="2000" dirty="0">
                <a:solidFill>
                  <a:schemeClr val="tx2"/>
                </a:solidFill>
                <a:latin typeface="+mj-lt"/>
              </a:rPr>
              <a:t>8th century BCE (800–701 BCE) , known as the Archaic Period.</a:t>
            </a:r>
          </a:p>
          <a:p>
            <a:endParaRPr lang="en-US" sz="2000" dirty="0">
              <a:solidFill>
                <a:schemeClr val="tx2"/>
              </a:solidFill>
              <a:latin typeface="+mj-lt"/>
            </a:endParaRPr>
          </a:p>
          <a:p>
            <a:r>
              <a:rPr lang="en-US" sz="2000" dirty="0">
                <a:solidFill>
                  <a:schemeClr val="tx2"/>
                </a:solidFill>
                <a:latin typeface="+mj-lt"/>
              </a:rPr>
              <a:t>One of the most important turning points in </a:t>
            </a:r>
          </a:p>
          <a:p>
            <a:r>
              <a:rPr lang="en-US" sz="2000" dirty="0">
                <a:solidFill>
                  <a:schemeClr val="tx2"/>
                </a:solidFill>
                <a:latin typeface="+mj-lt"/>
              </a:rPr>
              <a:t>Greek history.  </a:t>
            </a:r>
          </a:p>
          <a:p>
            <a:endParaRPr lang="en-US" sz="2000" dirty="0">
              <a:solidFill>
                <a:schemeClr val="tx2"/>
              </a:solidFill>
              <a:latin typeface="+mj-lt"/>
            </a:endParaRPr>
          </a:p>
          <a:p>
            <a:r>
              <a:rPr lang="en-US" sz="2000" dirty="0">
                <a:solidFill>
                  <a:schemeClr val="tx2"/>
                </a:solidFill>
                <a:latin typeface="+mj-lt"/>
              </a:rPr>
              <a:t>Greece was emerging from a Dark Age, after </a:t>
            </a:r>
          </a:p>
          <a:p>
            <a:r>
              <a:rPr lang="en-US" sz="2000" dirty="0">
                <a:solidFill>
                  <a:schemeClr val="tx2"/>
                </a:solidFill>
                <a:latin typeface="+mj-lt"/>
              </a:rPr>
              <a:t>the collapse of the Mycenaean civilization around 1100 BCE.</a:t>
            </a:r>
          </a:p>
          <a:p>
            <a:r>
              <a:rPr lang="en-US" sz="2000" dirty="0">
                <a:solidFill>
                  <a:schemeClr val="tx2"/>
                </a:solidFill>
                <a:latin typeface="+mj-lt"/>
              </a:rPr>
              <a:t> </a:t>
            </a:r>
          </a:p>
          <a:p>
            <a:pPr marL="285750" indent="-285750">
              <a:buFont typeface="Arial" panose="020B0604020202020204" pitchFamily="34" charset="0"/>
              <a:buChar char="•"/>
            </a:pPr>
            <a:r>
              <a:rPr lang="en-US" sz="2000" dirty="0">
                <a:solidFill>
                  <a:schemeClr val="tx2"/>
                </a:solidFill>
                <a:latin typeface="+mj-lt"/>
              </a:rPr>
              <a:t>A World of Small Communities</a:t>
            </a:r>
          </a:p>
          <a:p>
            <a:pPr marL="285750" indent="-285750">
              <a:buFont typeface="Arial" panose="020B0604020202020204" pitchFamily="34" charset="0"/>
              <a:buChar char="•"/>
            </a:pPr>
            <a:endParaRPr lang="en-US" sz="2000" dirty="0">
              <a:solidFill>
                <a:schemeClr val="tx2"/>
              </a:solidFill>
              <a:latin typeface="+mj-lt"/>
            </a:endParaRPr>
          </a:p>
          <a:p>
            <a:pPr marL="285750" indent="-285750">
              <a:buFont typeface="Arial" panose="020B0604020202020204" pitchFamily="34" charset="0"/>
              <a:buChar char="•"/>
            </a:pPr>
            <a:r>
              <a:rPr lang="en-US" sz="2000" dirty="0">
                <a:solidFill>
                  <a:schemeClr val="tx2"/>
                </a:solidFill>
                <a:latin typeface="+mj-lt"/>
              </a:rPr>
              <a:t>The Rise of Trade and Colonization</a:t>
            </a:r>
          </a:p>
          <a:p>
            <a:pPr marL="742950" lvl="1" indent="-285750">
              <a:buFont typeface="Arial" panose="020B0604020202020204" pitchFamily="34" charset="0"/>
              <a:buChar char="•"/>
            </a:pPr>
            <a:endParaRPr lang="en-US" sz="2000" dirty="0">
              <a:solidFill>
                <a:schemeClr val="tx2"/>
              </a:solidFill>
              <a:latin typeface="+mj-lt"/>
            </a:endParaRPr>
          </a:p>
          <a:p>
            <a:pPr marL="285750" indent="-285750">
              <a:buFont typeface="Arial" panose="020B0604020202020204" pitchFamily="34" charset="0"/>
              <a:buChar char="•"/>
            </a:pPr>
            <a:r>
              <a:rPr lang="en-US" sz="2000" dirty="0">
                <a:solidFill>
                  <a:schemeClr val="tx2"/>
                </a:solidFill>
                <a:latin typeface="+mj-lt"/>
              </a:rPr>
              <a:t>Religion Everywhere</a:t>
            </a:r>
          </a:p>
          <a:p>
            <a:pPr marL="742950" lvl="1" indent="-285750">
              <a:buFont typeface="Arial" panose="020B0604020202020204" pitchFamily="34" charset="0"/>
              <a:buChar char="•"/>
            </a:pPr>
            <a:endParaRPr lang="en-US" sz="2000" dirty="0">
              <a:solidFill>
                <a:schemeClr val="tx2"/>
              </a:solidFill>
              <a:latin typeface="+mj-lt"/>
            </a:endParaRPr>
          </a:p>
          <a:p>
            <a:pPr marL="285750" indent="-285750">
              <a:buFont typeface="Arial" panose="020B0604020202020204" pitchFamily="34" charset="0"/>
              <a:buChar char="•"/>
            </a:pPr>
            <a:r>
              <a:rPr lang="en-US" sz="2000" dirty="0">
                <a:solidFill>
                  <a:schemeClr val="tx2"/>
                </a:solidFill>
                <a:latin typeface="+mj-lt"/>
              </a:rPr>
              <a:t>Writing Returns to Greece</a:t>
            </a:r>
          </a:p>
          <a:p>
            <a:pPr marL="285750" indent="-285750">
              <a:buFont typeface="Arial" panose="020B0604020202020204" pitchFamily="34" charset="0"/>
              <a:buChar char="•"/>
            </a:pPr>
            <a:endParaRPr lang="en-US" sz="2000" dirty="0">
              <a:solidFill>
                <a:schemeClr val="tx2"/>
              </a:solidFill>
              <a:latin typeface="+mj-lt"/>
            </a:endParaRPr>
          </a:p>
          <a:p>
            <a:endParaRPr lang="en-US" dirty="0">
              <a:solidFill>
                <a:schemeClr val="tx2"/>
              </a:solidFill>
              <a:latin typeface="+mj-lt"/>
            </a:endParaRPr>
          </a:p>
          <a:p>
            <a:endParaRPr lang="en-US" dirty="0"/>
          </a:p>
        </p:txBody>
      </p:sp>
      <p:sp>
        <p:nvSpPr>
          <p:cNvPr id="3" name="TextBox 2">
            <a:extLst>
              <a:ext uri="{FF2B5EF4-FFF2-40B4-BE49-F238E27FC236}">
                <a16:creationId xmlns:a16="http://schemas.microsoft.com/office/drawing/2014/main" id="{F4113BFC-E185-B234-0AA8-214B608BC988}"/>
              </a:ext>
            </a:extLst>
          </p:cNvPr>
          <p:cNvSpPr txBox="1"/>
          <p:nvPr/>
        </p:nvSpPr>
        <p:spPr>
          <a:xfrm>
            <a:off x="1321796" y="365638"/>
            <a:ext cx="5616648" cy="707886"/>
          </a:xfrm>
          <a:prstGeom prst="rect">
            <a:avLst/>
          </a:prstGeom>
          <a:noFill/>
        </p:spPr>
        <p:txBody>
          <a:bodyPr wrap="square">
            <a:spAutoFit/>
          </a:bodyPr>
          <a:lstStyle/>
          <a:p>
            <a:r>
              <a:rPr lang="en-US" sz="4000" b="1" i="0" dirty="0">
                <a:solidFill>
                  <a:srgbClr val="060606"/>
                </a:solidFill>
                <a:effectLst/>
                <a:latin typeface="+mj-lt"/>
              </a:rPr>
              <a:t>The Archaic Period</a:t>
            </a:r>
            <a:endParaRPr lang="en-US" sz="4000" b="1" dirty="0">
              <a:latin typeface="+mj-lt"/>
            </a:endParaRPr>
          </a:p>
        </p:txBody>
      </p:sp>
      <p:pic>
        <p:nvPicPr>
          <p:cNvPr id="7" name="Picture 6">
            <a:extLst>
              <a:ext uri="{FF2B5EF4-FFF2-40B4-BE49-F238E27FC236}">
                <a16:creationId xmlns:a16="http://schemas.microsoft.com/office/drawing/2014/main" id="{9B27C7E7-91F9-7812-84A9-44013FFF2A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17218" y="0"/>
            <a:ext cx="4674781" cy="6910270"/>
          </a:xfrm>
          <a:prstGeom prst="rect">
            <a:avLst/>
          </a:prstGeom>
        </p:spPr>
      </p:pic>
    </p:spTree>
    <p:extLst>
      <p:ext uri="{BB962C8B-B14F-4D97-AF65-F5344CB8AC3E}">
        <p14:creationId xmlns:p14="http://schemas.microsoft.com/office/powerpoint/2010/main" val="51908053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3C0200-99D6-3FF0-E26B-EB7627D2C39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9CA0865-15FF-4D6D-6B9A-855865F10DC7}"/>
              </a:ext>
            </a:extLst>
          </p:cNvPr>
          <p:cNvPicPr>
            <a:picLocks noChangeAspect="1"/>
          </p:cNvPicPr>
          <p:nvPr/>
        </p:nvPicPr>
        <p:blipFill>
          <a:blip r:embed="rId3">
            <a:extLst>
              <a:ext uri="{28A0092B-C50C-407E-A947-70E740481C1C}">
                <a14:useLocalDpi xmlns:a14="http://schemas.microsoft.com/office/drawing/2010/main" val="0"/>
              </a:ext>
            </a:extLst>
          </a:blip>
          <a:srcRect t="21519" b="21519"/>
          <a:stretch/>
        </p:blipFill>
        <p:spPr>
          <a:xfrm>
            <a:off x="0" y="0"/>
            <a:ext cx="12191980" cy="6964136"/>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ABE51F7C-ECA8-5351-6D67-5C0769AB05C3}"/>
              </a:ext>
            </a:extLst>
          </p:cNvPr>
          <p:cNvSpPr>
            <a:spLocks noGrp="1"/>
          </p:cNvSpPr>
          <p:nvPr>
            <p:ph type="ctrTitle"/>
          </p:nvPr>
        </p:nvSpPr>
        <p:spPr>
          <a:xfrm>
            <a:off x="0" y="3429000"/>
            <a:ext cx="12192000" cy="2159828"/>
          </a:xfrm>
        </p:spPr>
        <p:txBody>
          <a:bodyPr anchor="b">
            <a:normAutofit/>
          </a:bodyPr>
          <a:lstStyle/>
          <a:p>
            <a:r>
              <a:rPr lang="en-US" b="1" dirty="0"/>
              <a:t>Epic Poetry and Oral Tradition</a:t>
            </a:r>
          </a:p>
        </p:txBody>
      </p:sp>
      <p:sp>
        <p:nvSpPr>
          <p:cNvPr id="12" name="Subtitle 3">
            <a:extLst>
              <a:ext uri="{FF2B5EF4-FFF2-40B4-BE49-F238E27FC236}">
                <a16:creationId xmlns:a16="http://schemas.microsoft.com/office/drawing/2014/main" id="{C0D82AC7-8270-68FC-F7E7-B801CF833071}"/>
              </a:ext>
            </a:extLst>
          </p:cNvPr>
          <p:cNvSpPr>
            <a:spLocks noGrp="1"/>
          </p:cNvSpPr>
          <p:nvPr>
            <p:ph type="subTitle" idx="1"/>
          </p:nvPr>
        </p:nvSpPr>
        <p:spPr>
          <a:xfrm>
            <a:off x="0" y="5586478"/>
            <a:ext cx="12192000" cy="1271522"/>
          </a:xfrm>
        </p:spPr>
        <p:txBody>
          <a:bodyPr/>
          <a:lstStyle/>
          <a:p>
            <a:endParaRPr lang="en-US" dirty="0"/>
          </a:p>
        </p:txBody>
      </p:sp>
    </p:spTree>
    <p:extLst>
      <p:ext uri="{BB962C8B-B14F-4D97-AF65-F5344CB8AC3E}">
        <p14:creationId xmlns:p14="http://schemas.microsoft.com/office/powerpoint/2010/main" val="2330428147"/>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64372A8F-B6C7-48B2-C7B3-297012D49C45}"/>
              </a:ext>
            </a:extLst>
          </p:cNvPr>
          <p:cNvSpPr>
            <a:spLocks noGrp="1"/>
          </p:cNvSpPr>
          <p:nvPr>
            <p:ph type="title"/>
          </p:nvPr>
        </p:nvSpPr>
        <p:spPr>
          <a:xfrm>
            <a:off x="3139440" y="923238"/>
            <a:ext cx="8385048" cy="1004010"/>
          </a:xfrm>
        </p:spPr>
        <p:txBody>
          <a:bodyPr anchor="b">
            <a:normAutofit/>
          </a:bodyPr>
          <a:lstStyle/>
          <a:p>
            <a:pPr algn="ctr"/>
            <a:r>
              <a:rPr lang="en-US" b="1" dirty="0">
                <a:solidFill>
                  <a:schemeClr val="tx2"/>
                </a:solidFill>
              </a:rPr>
              <a:t>Epic Poems</a:t>
            </a:r>
          </a:p>
        </p:txBody>
      </p:sp>
      <p:pic>
        <p:nvPicPr>
          <p:cNvPr id="9" name="Picture Placeholder 8">
            <a:extLst>
              <a:ext uri="{FF2B5EF4-FFF2-40B4-BE49-F238E27FC236}">
                <a16:creationId xmlns:a16="http://schemas.microsoft.com/office/drawing/2014/main" id="{5209C7D3-B8D9-E1C2-1960-A2DA06513C3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r="-2" b="969"/>
          <a:stretch>
            <a:fillRect/>
          </a:stretch>
        </p:blipFill>
        <p:spPr>
          <a:xfrm>
            <a:off x="667511" y="1260123"/>
            <a:ext cx="2167129" cy="5020056"/>
          </a:xfrm>
          <a:prstGeom prst="rect">
            <a:avLst/>
          </a:prstGeom>
          <a:noFill/>
        </p:spPr>
      </p:pic>
      <p:pic>
        <p:nvPicPr>
          <p:cNvPr id="11" name="Content Placeholder 10">
            <a:extLst>
              <a:ext uri="{FF2B5EF4-FFF2-40B4-BE49-F238E27FC236}">
                <a16:creationId xmlns:a16="http://schemas.microsoft.com/office/drawing/2014/main" id="{BF14DBD5-BC8D-7A54-128E-70DD3392A435}"/>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rcRect t="20560" r="2" b="20562"/>
          <a:stretch>
            <a:fillRect/>
          </a:stretch>
        </p:blipFill>
        <p:spPr>
          <a:xfrm>
            <a:off x="3154680" y="2584094"/>
            <a:ext cx="8369808" cy="3696085"/>
          </a:xfrm>
          <a:prstGeom prst="rect">
            <a:avLst/>
          </a:prstGeom>
          <a:noFill/>
        </p:spPr>
      </p:pic>
    </p:spTree>
    <p:extLst>
      <p:ext uri="{BB962C8B-B14F-4D97-AF65-F5344CB8AC3E}">
        <p14:creationId xmlns:p14="http://schemas.microsoft.com/office/powerpoint/2010/main" val="2780833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7B87BAB-060A-2A90-E947-3564B6B15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C6430C-9CBA-4E87-7ACC-1091ECB93E44}"/>
              </a:ext>
            </a:extLst>
          </p:cNvPr>
          <p:cNvSpPr>
            <a:spLocks noGrp="1"/>
          </p:cNvSpPr>
          <p:nvPr>
            <p:ph type="title"/>
          </p:nvPr>
        </p:nvSpPr>
        <p:spPr>
          <a:xfrm>
            <a:off x="3196287" y="292504"/>
            <a:ext cx="5799424" cy="1004009"/>
          </a:xfrm>
        </p:spPr>
        <p:txBody>
          <a:bodyPr anchor="b">
            <a:noAutofit/>
          </a:bodyPr>
          <a:lstStyle/>
          <a:p>
            <a:r>
              <a:rPr lang="en-US" b="1" dirty="0">
                <a:solidFill>
                  <a:schemeClr val="tx2"/>
                </a:solidFill>
              </a:rPr>
              <a:t>What Is An Epic Poem?</a:t>
            </a:r>
          </a:p>
        </p:txBody>
      </p:sp>
      <p:sp>
        <p:nvSpPr>
          <p:cNvPr id="12" name="Content Placeholder 2">
            <a:extLst>
              <a:ext uri="{FF2B5EF4-FFF2-40B4-BE49-F238E27FC236}">
                <a16:creationId xmlns:a16="http://schemas.microsoft.com/office/drawing/2014/main" id="{BFCA0963-D368-677E-3B8C-E6494FF7D425}"/>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62195" y="1851976"/>
            <a:ext cx="11271647" cy="5181351"/>
          </a:xfrm>
          <a:prstGeom prst="rect">
            <a:avLst/>
          </a:prstGeom>
        </p:spPr>
        <p:txBody>
          <a:bodyPr vert="horz" lIns="91440" tIns="45720" rIns="91440" bIns="45720" rtlCol="0">
            <a:normAutofit fontScale="400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0"/>
              </a:spcBef>
            </a:pPr>
            <a:r>
              <a:rPr lang="en-US" sz="5000" dirty="0">
                <a:solidFill>
                  <a:schemeClr val="tx2"/>
                </a:solidFill>
                <a:latin typeface="+mj-lt"/>
              </a:rPr>
              <a:t>Long narrative poem describing the actions and / or travels of a heroic character</a:t>
            </a:r>
          </a:p>
          <a:p>
            <a:pPr lvl="1">
              <a:spcBef>
                <a:spcPts val="0"/>
              </a:spcBef>
            </a:pPr>
            <a:endParaRPr lang="en-US" sz="5000" dirty="0">
              <a:solidFill>
                <a:schemeClr val="tx2"/>
              </a:solidFill>
              <a:latin typeface="+mj-lt"/>
            </a:endParaRPr>
          </a:p>
          <a:p>
            <a:pPr lvl="1">
              <a:spcBef>
                <a:spcPts val="0"/>
              </a:spcBef>
            </a:pPr>
            <a:r>
              <a:rPr lang="en-US" sz="5000" dirty="0">
                <a:solidFill>
                  <a:schemeClr val="tx2"/>
                </a:solidFill>
                <a:latin typeface="+mj-lt"/>
              </a:rPr>
              <a:t>The language is stylized and elevated</a:t>
            </a:r>
          </a:p>
          <a:p>
            <a:pPr lvl="1">
              <a:spcBef>
                <a:spcPts val="0"/>
              </a:spcBef>
            </a:pPr>
            <a:endParaRPr lang="en-US" sz="5000" dirty="0">
              <a:solidFill>
                <a:schemeClr val="tx2"/>
              </a:solidFill>
              <a:latin typeface="+mj-lt"/>
            </a:endParaRPr>
          </a:p>
          <a:p>
            <a:pPr lvl="1">
              <a:spcBef>
                <a:spcPts val="0"/>
              </a:spcBef>
            </a:pPr>
            <a:r>
              <a:rPr lang="en-US" sz="5000" dirty="0">
                <a:solidFill>
                  <a:schemeClr val="tx2"/>
                </a:solidFill>
                <a:latin typeface="+mj-lt"/>
              </a:rPr>
              <a:t>Greek epic poems were originally composed orally, and not written down until centuries later</a:t>
            </a:r>
          </a:p>
          <a:p>
            <a:pPr lvl="1">
              <a:spcBef>
                <a:spcPts val="0"/>
              </a:spcBef>
            </a:pPr>
            <a:endParaRPr lang="en-US" sz="5000" dirty="0">
              <a:solidFill>
                <a:schemeClr val="tx2"/>
              </a:solidFill>
              <a:latin typeface="+mj-lt"/>
            </a:endParaRPr>
          </a:p>
          <a:p>
            <a:pPr lvl="1">
              <a:spcBef>
                <a:spcPts val="0"/>
              </a:spcBef>
            </a:pPr>
            <a:r>
              <a:rPr lang="en-US" sz="5000" dirty="0">
                <a:solidFill>
                  <a:schemeClr val="tx2"/>
                </a:solidFill>
                <a:latin typeface="+mj-lt"/>
              </a:rPr>
              <a:t>Subject matter is serious </a:t>
            </a:r>
          </a:p>
          <a:p>
            <a:pPr lvl="1">
              <a:spcBef>
                <a:spcPts val="0"/>
              </a:spcBef>
            </a:pPr>
            <a:endParaRPr lang="en-US" sz="5000" dirty="0">
              <a:solidFill>
                <a:schemeClr val="tx2"/>
              </a:solidFill>
              <a:latin typeface="+mj-lt"/>
            </a:endParaRPr>
          </a:p>
          <a:p>
            <a:pPr lvl="1">
              <a:spcBef>
                <a:spcPts val="0"/>
              </a:spcBef>
            </a:pPr>
            <a:r>
              <a:rPr lang="en-US" sz="5000" dirty="0">
                <a:solidFill>
                  <a:schemeClr val="tx2"/>
                </a:solidFill>
                <a:latin typeface="+mj-lt"/>
              </a:rPr>
              <a:t>The poems use specific techniques such as formulaic epithets and similes</a:t>
            </a:r>
          </a:p>
          <a:p>
            <a:pPr lvl="1">
              <a:spcBef>
                <a:spcPts val="0"/>
              </a:spcBef>
            </a:pPr>
            <a:endParaRPr lang="en-US" sz="5000" dirty="0">
              <a:solidFill>
                <a:schemeClr val="tx2"/>
              </a:solidFill>
              <a:latin typeface="+mj-lt"/>
            </a:endParaRPr>
          </a:p>
          <a:p>
            <a:pPr lvl="1">
              <a:spcBef>
                <a:spcPts val="0"/>
              </a:spcBef>
            </a:pPr>
            <a:r>
              <a:rPr lang="en-US" sz="5000" dirty="0">
                <a:solidFill>
                  <a:schemeClr val="tx2"/>
                </a:solidFill>
                <a:latin typeface="+mj-lt"/>
              </a:rPr>
              <a:t>Embodies societal values</a:t>
            </a:r>
          </a:p>
          <a:p>
            <a:pPr lvl="1">
              <a:spcBef>
                <a:spcPts val="0"/>
              </a:spcBef>
            </a:pPr>
            <a:endParaRPr lang="en-US" sz="5000" dirty="0">
              <a:solidFill>
                <a:schemeClr val="tx2"/>
              </a:solidFill>
              <a:latin typeface="+mj-lt"/>
            </a:endParaRPr>
          </a:p>
          <a:p>
            <a:pPr lvl="1">
              <a:spcBef>
                <a:spcPts val="0"/>
              </a:spcBef>
            </a:pPr>
            <a:r>
              <a:rPr lang="en-US" sz="5000" dirty="0">
                <a:solidFill>
                  <a:schemeClr val="tx2"/>
                </a:solidFill>
                <a:latin typeface="+mj-lt"/>
              </a:rPr>
              <a:t>Purpose is to instruct and entertain</a:t>
            </a:r>
          </a:p>
          <a:p>
            <a:pPr lvl="1"/>
            <a:endParaRPr lang="en-US" dirty="0"/>
          </a:p>
          <a:p>
            <a:pPr lvl="1"/>
            <a:endParaRPr lang="en-US" dirty="0"/>
          </a:p>
        </p:txBody>
      </p:sp>
    </p:spTree>
    <p:extLst>
      <p:ext uri="{BB962C8B-B14F-4D97-AF65-F5344CB8AC3E}">
        <p14:creationId xmlns:p14="http://schemas.microsoft.com/office/powerpoint/2010/main" val="222308702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7726-5935-C3FB-19A3-6F92244A025F}"/>
              </a:ext>
            </a:extLst>
          </p:cNvPr>
          <p:cNvSpPr>
            <a:spLocks noGrp="1"/>
          </p:cNvSpPr>
          <p:nvPr>
            <p:ph type="title"/>
          </p:nvPr>
        </p:nvSpPr>
        <p:spPr>
          <a:xfrm>
            <a:off x="2624009" y="416088"/>
            <a:ext cx="6528389" cy="1004009"/>
          </a:xfrm>
        </p:spPr>
        <p:txBody>
          <a:bodyPr>
            <a:noAutofit/>
          </a:bodyPr>
          <a:lstStyle/>
          <a:p>
            <a:r>
              <a:rPr lang="en-US" b="1" dirty="0">
                <a:solidFill>
                  <a:schemeClr val="tx2"/>
                </a:solidFill>
              </a:rPr>
              <a:t>Techniques and Formulae</a:t>
            </a:r>
          </a:p>
        </p:txBody>
      </p:sp>
      <p:sp>
        <p:nvSpPr>
          <p:cNvPr id="7" name="Content Placeholder 6">
            <a:extLst>
              <a:ext uri="{FF2B5EF4-FFF2-40B4-BE49-F238E27FC236}">
                <a16:creationId xmlns:a16="http://schemas.microsoft.com/office/drawing/2014/main" id="{A6133CC0-27AF-AC58-0665-72A638F90D24}"/>
              </a:ext>
            </a:extLst>
          </p:cNvPr>
          <p:cNvSpPr>
            <a:spLocks noGrp="1"/>
          </p:cNvSpPr>
          <p:nvPr>
            <p:ph sz="quarter" idx="14"/>
          </p:nvPr>
        </p:nvSpPr>
        <p:spPr>
          <a:xfrm>
            <a:off x="1601049" y="2129139"/>
            <a:ext cx="7915090" cy="3696085"/>
          </a:xfrm>
        </p:spPr>
        <p:txBody>
          <a:bodyPr>
            <a:normAutofit/>
          </a:bodyPr>
          <a:lstStyle/>
          <a:p>
            <a:r>
              <a:rPr lang="en-US" sz="2400" dirty="0">
                <a:solidFill>
                  <a:schemeClr val="tx2"/>
                </a:solidFill>
                <a:latin typeface="+mj-lt"/>
              </a:rPr>
              <a:t>Epithets</a:t>
            </a:r>
          </a:p>
          <a:p>
            <a:r>
              <a:rPr lang="en-US" sz="2400" dirty="0">
                <a:solidFill>
                  <a:schemeClr val="tx2"/>
                </a:solidFill>
              </a:rPr>
              <a:t>Homeric similes</a:t>
            </a:r>
          </a:p>
          <a:p>
            <a:r>
              <a:rPr lang="en-US" sz="2400" dirty="0">
                <a:solidFill>
                  <a:schemeClr val="tx2"/>
                </a:solidFill>
                <a:latin typeface="+mj-lt"/>
              </a:rPr>
              <a:t>Repetition</a:t>
            </a:r>
          </a:p>
          <a:p>
            <a:r>
              <a:rPr lang="en-US" sz="2400" dirty="0">
                <a:solidFill>
                  <a:schemeClr val="tx2"/>
                </a:solidFill>
                <a:latin typeface="+mj-lt"/>
              </a:rPr>
              <a:t>Meter and rhythm</a:t>
            </a:r>
          </a:p>
          <a:p>
            <a:endParaRPr lang="en-US" sz="2400" dirty="0">
              <a:solidFill>
                <a:schemeClr val="tx2"/>
              </a:solidFill>
              <a:latin typeface="+mj-lt"/>
            </a:endParaRPr>
          </a:p>
          <a:p>
            <a:pPr marL="0" indent="0">
              <a:buNone/>
            </a:pPr>
            <a:r>
              <a:rPr lang="en-US" sz="2400" dirty="0">
                <a:solidFill>
                  <a:schemeClr val="tx2"/>
                </a:solidFill>
                <a:latin typeface="+mj-lt"/>
                <a:hlinkClick r:id="rId2">
                  <a:extLst>
                    <a:ext uri="{A12FA001-AC4F-418D-AE19-62706E023703}">
                      <ahyp:hlinkClr xmlns:ahyp="http://schemas.microsoft.com/office/drawing/2018/hyperlinkcolor" val="tx"/>
                    </a:ext>
                  </a:extLst>
                </a:hlinkClick>
              </a:rPr>
              <a:t>Emily Wilson recites the opening lines</a:t>
            </a:r>
            <a:endParaRPr lang="en-US" sz="2400" dirty="0">
              <a:solidFill>
                <a:schemeClr val="tx2"/>
              </a:solidFill>
              <a:latin typeface="+mj-lt"/>
            </a:endParaRPr>
          </a:p>
          <a:p>
            <a:endParaRPr lang="en-US" dirty="0"/>
          </a:p>
        </p:txBody>
      </p:sp>
    </p:spTree>
    <p:extLst>
      <p:ext uri="{BB962C8B-B14F-4D97-AF65-F5344CB8AC3E}">
        <p14:creationId xmlns:p14="http://schemas.microsoft.com/office/powerpoint/2010/main" val="3616033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8EEFE74-9545-C452-9CC0-4BAD834C4CD8}"/>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8F470D0-4AF5-C451-2D40-C18B4B83B4F5}"/>
              </a:ext>
            </a:extLst>
          </p:cNvPr>
          <p:cNvPicPr>
            <a:picLocks noChangeAspect="1"/>
          </p:cNvPicPr>
          <p:nvPr/>
        </p:nvPicPr>
        <p:blipFill>
          <a:blip r:embed="rId3">
            <a:extLst>
              <a:ext uri="{28A0092B-C50C-407E-A947-70E740481C1C}">
                <a14:useLocalDpi xmlns:a14="http://schemas.microsoft.com/office/drawing/2010/main" val="0"/>
              </a:ext>
            </a:extLst>
          </a:blip>
          <a:srcRect t="11551" b="11551"/>
          <a:stretch/>
        </p:blipFill>
        <p:spPr>
          <a:xfrm>
            <a:off x="20" y="0"/>
            <a:ext cx="12191980" cy="6964136"/>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
        <p:nvSpPr>
          <p:cNvPr id="2" name="Title 1">
            <a:extLst>
              <a:ext uri="{FF2B5EF4-FFF2-40B4-BE49-F238E27FC236}">
                <a16:creationId xmlns:a16="http://schemas.microsoft.com/office/drawing/2014/main" id="{F6971F4B-DE97-AD40-7BD8-16399FB12456}"/>
              </a:ext>
            </a:extLst>
          </p:cNvPr>
          <p:cNvSpPr>
            <a:spLocks noGrp="1"/>
          </p:cNvSpPr>
          <p:nvPr>
            <p:ph type="ctrTitle"/>
          </p:nvPr>
        </p:nvSpPr>
        <p:spPr>
          <a:xfrm>
            <a:off x="0" y="3429000"/>
            <a:ext cx="12192000" cy="2159828"/>
          </a:xfrm>
        </p:spPr>
        <p:txBody>
          <a:bodyPr anchor="b">
            <a:normAutofit/>
          </a:bodyPr>
          <a:lstStyle/>
          <a:p>
            <a:r>
              <a:rPr lang="en-US" b="1" i="1" dirty="0"/>
              <a:t>The Odyssey</a:t>
            </a:r>
          </a:p>
        </p:txBody>
      </p:sp>
      <p:sp>
        <p:nvSpPr>
          <p:cNvPr id="12" name="Subtitle 3">
            <a:extLst>
              <a:ext uri="{FF2B5EF4-FFF2-40B4-BE49-F238E27FC236}">
                <a16:creationId xmlns:a16="http://schemas.microsoft.com/office/drawing/2014/main" id="{63084169-4F65-1777-E91A-430153CCA911}"/>
              </a:ext>
            </a:extLst>
          </p:cNvPr>
          <p:cNvSpPr>
            <a:spLocks noGrp="1"/>
          </p:cNvSpPr>
          <p:nvPr>
            <p:ph type="subTitle" idx="1"/>
          </p:nvPr>
        </p:nvSpPr>
        <p:spPr>
          <a:xfrm>
            <a:off x="0" y="5586478"/>
            <a:ext cx="12192000" cy="1271522"/>
          </a:xfrm>
        </p:spPr>
        <p:txBody>
          <a:bodyPr/>
          <a:lstStyle/>
          <a:p>
            <a:endParaRPr lang="en-US" dirty="0"/>
          </a:p>
        </p:txBody>
      </p:sp>
    </p:spTree>
    <p:extLst>
      <p:ext uri="{BB962C8B-B14F-4D97-AF65-F5344CB8AC3E}">
        <p14:creationId xmlns:p14="http://schemas.microsoft.com/office/powerpoint/2010/main" val="1621497945"/>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0572897-CBC9-293E-3D47-2A338838C0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57060C-491C-4F7E-37B5-7EFE37E267A1}"/>
              </a:ext>
            </a:extLst>
          </p:cNvPr>
          <p:cNvSpPr>
            <a:spLocks noGrp="1"/>
          </p:cNvSpPr>
          <p:nvPr>
            <p:ph type="title"/>
          </p:nvPr>
        </p:nvSpPr>
        <p:spPr>
          <a:xfrm>
            <a:off x="3231908" y="262371"/>
            <a:ext cx="5728183" cy="1004009"/>
          </a:xfrm>
        </p:spPr>
        <p:txBody>
          <a:bodyPr anchor="b">
            <a:noAutofit/>
          </a:bodyPr>
          <a:lstStyle/>
          <a:p>
            <a:r>
              <a:rPr lang="en-US" b="1" dirty="0">
                <a:solidFill>
                  <a:schemeClr val="tx2"/>
                </a:solidFill>
              </a:rPr>
              <a:t>What is the Odyssey?</a:t>
            </a:r>
          </a:p>
        </p:txBody>
      </p:sp>
      <p:sp>
        <p:nvSpPr>
          <p:cNvPr id="3" name="Content Placeholder 2">
            <a:extLst>
              <a:ext uri="{FF2B5EF4-FFF2-40B4-BE49-F238E27FC236}">
                <a16:creationId xmlns:a16="http://schemas.microsoft.com/office/drawing/2014/main" id="{6FADC4BB-614B-385B-AC4B-B9C3F01E9E3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1614" y="1266380"/>
            <a:ext cx="11200981" cy="6304993"/>
          </a:xfrm>
        </p:spPr>
        <p:txBody>
          <a:bodyPr>
            <a:normAutofit/>
          </a:bodyPr>
          <a:lstStyle/>
          <a:p>
            <a:pPr marL="228600" lvl="1" indent="0">
              <a:buNone/>
            </a:pPr>
            <a:endParaRPr lang="en-US" sz="2400" dirty="0">
              <a:solidFill>
                <a:schemeClr val="tx2"/>
              </a:solidFill>
              <a:latin typeface="+mj-lt"/>
            </a:endParaRPr>
          </a:p>
          <a:p>
            <a:pPr marL="228600" lvl="1" indent="0">
              <a:buNone/>
            </a:pPr>
            <a:r>
              <a:rPr lang="en-US" sz="1800" dirty="0">
                <a:solidFill>
                  <a:schemeClr val="tx2"/>
                </a:solidFill>
                <a:latin typeface="+mj-lt"/>
              </a:rPr>
              <a:t>One of the earliest and most influential works in Western literature. </a:t>
            </a:r>
          </a:p>
          <a:p>
            <a:pPr marL="228600" lvl="1" indent="0">
              <a:buNone/>
            </a:pPr>
            <a:endParaRPr lang="en-US" sz="1800" dirty="0">
              <a:solidFill>
                <a:schemeClr val="tx2"/>
              </a:solidFill>
              <a:latin typeface="+mj-lt"/>
            </a:endParaRPr>
          </a:p>
          <a:p>
            <a:pPr marL="228600" lvl="1" indent="0">
              <a:buNone/>
            </a:pPr>
            <a:r>
              <a:rPr lang="en-US" sz="1800" dirty="0">
                <a:solidFill>
                  <a:schemeClr val="tx2"/>
                </a:solidFill>
                <a:latin typeface="+mj-lt"/>
              </a:rPr>
              <a:t>It’s an epic poem (over 12,000 lines, divided into 24 books) </a:t>
            </a:r>
          </a:p>
          <a:p>
            <a:pPr marL="228600" lvl="1" indent="0">
              <a:buNone/>
            </a:pPr>
            <a:endParaRPr lang="en-US" sz="1800" dirty="0">
              <a:solidFill>
                <a:schemeClr val="tx2"/>
              </a:solidFill>
              <a:latin typeface="+mj-lt"/>
            </a:endParaRPr>
          </a:p>
          <a:p>
            <a:pPr marL="228600" lvl="1" indent="0">
              <a:buNone/>
            </a:pPr>
            <a:r>
              <a:rPr lang="en-US" sz="1800" dirty="0">
                <a:solidFill>
                  <a:schemeClr val="tx2"/>
                </a:solidFill>
                <a:latin typeface="+mj-lt"/>
              </a:rPr>
              <a:t>It recounts the adventures of Odysseus, a Greek hero, as he strives to return home after the ten-year long Trojan War. </a:t>
            </a:r>
          </a:p>
          <a:p>
            <a:pPr marL="228600" lvl="1" indent="0">
              <a:buNone/>
            </a:pPr>
            <a:endParaRPr lang="en-US" sz="1800" dirty="0">
              <a:solidFill>
                <a:schemeClr val="tx2"/>
              </a:solidFill>
              <a:latin typeface="+mj-lt"/>
            </a:endParaRPr>
          </a:p>
          <a:p>
            <a:pPr marL="228600" lvl="1" indent="0">
              <a:buNone/>
            </a:pPr>
            <a:r>
              <a:rPr lang="en-US" sz="1800" dirty="0">
                <a:solidFill>
                  <a:schemeClr val="tx2"/>
                </a:solidFill>
                <a:latin typeface="+mj-lt"/>
              </a:rPr>
              <a:t>Odysseus’ journey from Troy to Ithaca lasts an additional ten years, during which time he encounters many perils and all of his crewmates are killed. </a:t>
            </a:r>
          </a:p>
          <a:p>
            <a:pPr marL="228600" lvl="1" indent="0">
              <a:buNone/>
            </a:pPr>
            <a:endParaRPr lang="en-US" sz="1800" dirty="0">
              <a:solidFill>
                <a:schemeClr val="tx2"/>
              </a:solidFill>
              <a:latin typeface="+mj-lt"/>
            </a:endParaRPr>
          </a:p>
          <a:p>
            <a:pPr marL="228600" lvl="1" indent="0">
              <a:buNone/>
            </a:pPr>
            <a:r>
              <a:rPr lang="en-US" sz="1800" dirty="0">
                <a:solidFill>
                  <a:schemeClr val="tx2"/>
                </a:solidFill>
                <a:latin typeface="+mj-lt"/>
              </a:rPr>
              <a:t>In Odysseus's long absence, he is presumed dead, leaving his wife Penelope and son Telemachus to contend with a group of unruly suitors competing for Penelope's hand in marriage.</a:t>
            </a:r>
          </a:p>
          <a:p>
            <a:pPr lvl="1"/>
            <a:endParaRPr lang="en-US" sz="1600" dirty="0"/>
          </a:p>
        </p:txBody>
      </p:sp>
    </p:spTree>
    <p:extLst>
      <p:ext uri="{BB962C8B-B14F-4D97-AF65-F5344CB8AC3E}">
        <p14:creationId xmlns:p14="http://schemas.microsoft.com/office/powerpoint/2010/main" val="348263831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DBE759D-C592-AA89-ADC5-79065C275A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ED2699-1314-72A8-D28B-2F4DAB898820}"/>
              </a:ext>
            </a:extLst>
          </p:cNvPr>
          <p:cNvSpPr>
            <a:spLocks noGrp="1"/>
          </p:cNvSpPr>
          <p:nvPr>
            <p:ph type="title"/>
          </p:nvPr>
        </p:nvSpPr>
        <p:spPr>
          <a:xfrm>
            <a:off x="3231908" y="262371"/>
            <a:ext cx="6167273" cy="1004009"/>
          </a:xfrm>
        </p:spPr>
        <p:txBody>
          <a:bodyPr anchor="b">
            <a:noAutofit/>
          </a:bodyPr>
          <a:lstStyle/>
          <a:p>
            <a:r>
              <a:rPr lang="en-US" b="1" dirty="0">
                <a:solidFill>
                  <a:schemeClr val="tx2"/>
                </a:solidFill>
              </a:rPr>
              <a:t>The Odyssey’s Structure</a:t>
            </a:r>
          </a:p>
        </p:txBody>
      </p:sp>
      <p:sp>
        <p:nvSpPr>
          <p:cNvPr id="3" name="Content Placeholder 2">
            <a:extLst>
              <a:ext uri="{FF2B5EF4-FFF2-40B4-BE49-F238E27FC236}">
                <a16:creationId xmlns:a16="http://schemas.microsoft.com/office/drawing/2014/main" id="{EEAC39FC-0584-1691-7FBF-A80C0380E4A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5053" y="2106352"/>
            <a:ext cx="11200981" cy="6304993"/>
          </a:xfrm>
        </p:spPr>
        <p:txBody>
          <a:bodyPr>
            <a:normAutofit/>
          </a:bodyPr>
          <a:lstStyle/>
          <a:p>
            <a:pPr lvl="1"/>
            <a:r>
              <a:rPr lang="en-US" sz="3200" dirty="0">
                <a:solidFill>
                  <a:schemeClr val="tx2"/>
                </a:solidFill>
                <a:latin typeface="+mj-lt"/>
              </a:rPr>
              <a:t>Books 1–4: The Telemachy</a:t>
            </a:r>
          </a:p>
          <a:p>
            <a:pPr lvl="1"/>
            <a:r>
              <a:rPr lang="en-US" sz="3200" dirty="0">
                <a:solidFill>
                  <a:schemeClr val="tx2"/>
                </a:solidFill>
                <a:latin typeface="+mj-lt"/>
              </a:rPr>
              <a:t>Books 5–8: Odysseus Freed from Calypso</a:t>
            </a:r>
          </a:p>
          <a:p>
            <a:pPr lvl="1"/>
            <a:r>
              <a:rPr lang="en-US" sz="3200" dirty="0">
                <a:solidFill>
                  <a:schemeClr val="tx2"/>
                </a:solidFill>
                <a:latin typeface="+mj-lt"/>
              </a:rPr>
              <a:t>Books 9–12: Odysseus’s Wanderings</a:t>
            </a:r>
          </a:p>
          <a:p>
            <a:pPr lvl="1"/>
            <a:r>
              <a:rPr lang="en-US" sz="3200" dirty="0">
                <a:solidFill>
                  <a:schemeClr val="tx2"/>
                </a:solidFill>
                <a:latin typeface="+mj-lt"/>
              </a:rPr>
              <a:t>Books 13–16: Return to Ithaca</a:t>
            </a:r>
          </a:p>
          <a:p>
            <a:pPr lvl="1"/>
            <a:r>
              <a:rPr lang="en-US" sz="3200" dirty="0">
                <a:solidFill>
                  <a:schemeClr val="tx2"/>
                </a:solidFill>
                <a:latin typeface="+mj-lt"/>
              </a:rPr>
              <a:t>Books 17–20: The Beggar in the Palace</a:t>
            </a:r>
          </a:p>
          <a:p>
            <a:pPr lvl="1"/>
            <a:r>
              <a:rPr lang="en-US" sz="3200" dirty="0">
                <a:solidFill>
                  <a:schemeClr val="tx2"/>
                </a:solidFill>
                <a:latin typeface="+mj-lt"/>
              </a:rPr>
              <a:t>Books 21–24: Revenge and Restoration</a:t>
            </a:r>
          </a:p>
          <a:p>
            <a:pPr lvl="1"/>
            <a:endParaRPr lang="en-US" sz="1600" dirty="0"/>
          </a:p>
        </p:txBody>
      </p:sp>
    </p:spTree>
    <p:extLst>
      <p:ext uri="{BB962C8B-B14F-4D97-AF65-F5344CB8AC3E}">
        <p14:creationId xmlns:p14="http://schemas.microsoft.com/office/powerpoint/2010/main" val="1376259942"/>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4864013-1C32-410A-2F02-99AFDE2F8161}"/>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56B7E5F-595C-900D-3214-806F77E22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7783551"/>
          </a:xfrm>
          <a:prstGeom prst="rect">
            <a:avLst/>
          </a:prstGeom>
        </p:spPr>
      </p:pic>
    </p:spTree>
    <p:extLst>
      <p:ext uri="{BB962C8B-B14F-4D97-AF65-F5344CB8AC3E}">
        <p14:creationId xmlns:p14="http://schemas.microsoft.com/office/powerpoint/2010/main" val="78510978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46C5056-22DB-11F5-E427-A4A9500F0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3FD99F-32B5-5AF6-2D0E-BF2E42238E83}"/>
              </a:ext>
            </a:extLst>
          </p:cNvPr>
          <p:cNvSpPr>
            <a:spLocks noGrp="1"/>
          </p:cNvSpPr>
          <p:nvPr>
            <p:ph type="title"/>
          </p:nvPr>
        </p:nvSpPr>
        <p:spPr>
          <a:xfrm>
            <a:off x="3320902" y="230474"/>
            <a:ext cx="5550195" cy="1004009"/>
          </a:xfrm>
        </p:spPr>
        <p:txBody>
          <a:bodyPr anchor="b">
            <a:noAutofit/>
          </a:bodyPr>
          <a:lstStyle/>
          <a:p>
            <a:r>
              <a:rPr lang="en-US" b="1" dirty="0">
                <a:solidFill>
                  <a:schemeClr val="tx2"/>
                </a:solidFill>
              </a:rPr>
              <a:t>So…What’s the Iliad?</a:t>
            </a:r>
          </a:p>
        </p:txBody>
      </p:sp>
      <p:sp>
        <p:nvSpPr>
          <p:cNvPr id="3" name="Content Placeholder 2">
            <a:extLst>
              <a:ext uri="{FF2B5EF4-FFF2-40B4-BE49-F238E27FC236}">
                <a16:creationId xmlns:a16="http://schemas.microsoft.com/office/drawing/2014/main" id="{5CB2DA70-553A-D6FA-1CC9-1AC71127AD7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5508" y="1351626"/>
            <a:ext cx="11200981" cy="6304993"/>
          </a:xfrm>
        </p:spPr>
        <p:txBody>
          <a:bodyPr>
            <a:normAutofit/>
          </a:bodyPr>
          <a:lstStyle/>
          <a:p>
            <a:pPr marL="0" lvl="0" indent="0">
              <a:buNone/>
            </a:pPr>
            <a:r>
              <a:rPr lang="en-US" sz="2000" b="1" dirty="0">
                <a:solidFill>
                  <a:schemeClr val="tx2"/>
                </a:solidFill>
                <a:latin typeface="+mj-lt"/>
              </a:rPr>
              <a:t>The Trojan War</a:t>
            </a:r>
            <a:r>
              <a:rPr lang="en-US" sz="2000" dirty="0">
                <a:solidFill>
                  <a:schemeClr val="tx2"/>
                </a:solidFill>
                <a:latin typeface="+mj-lt"/>
              </a:rPr>
              <a:t>, dated by later Greek authors to the 12th or 13th century BCE, was a legendary conflict between the Achaeans (Greeks) and the Trojans. </a:t>
            </a:r>
          </a:p>
          <a:p>
            <a:pPr marL="0" lvl="0" indent="0">
              <a:buNone/>
            </a:pPr>
            <a:r>
              <a:rPr lang="en-US" sz="2000" dirty="0">
                <a:solidFill>
                  <a:schemeClr val="tx2"/>
                </a:solidFill>
                <a:latin typeface="+mj-lt"/>
              </a:rPr>
              <a:t>It was triggered by the abduction of Helen, wife of Menelaus of Sparta, by Paris, son of King Priam of Troy. </a:t>
            </a:r>
          </a:p>
          <a:p>
            <a:pPr marL="0" lvl="0" indent="0">
              <a:buNone/>
            </a:pPr>
            <a:r>
              <a:rPr lang="en-US" sz="2000" dirty="0">
                <a:solidFill>
                  <a:schemeClr val="tx2"/>
                </a:solidFill>
                <a:latin typeface="+mj-lt"/>
              </a:rPr>
              <a:t>According to myth, the war lasted ten years and involved a coalition of Greek states besieging Troy.</a:t>
            </a:r>
          </a:p>
          <a:p>
            <a:pPr marL="0" lvl="0" indent="0">
              <a:buNone/>
            </a:pPr>
            <a:endParaRPr lang="en-US" sz="2000" dirty="0">
              <a:solidFill>
                <a:schemeClr val="tx2"/>
              </a:solidFill>
              <a:latin typeface="+mj-lt"/>
            </a:endParaRPr>
          </a:p>
          <a:p>
            <a:pPr marL="0" lvl="0" indent="0">
              <a:buNone/>
            </a:pPr>
            <a:r>
              <a:rPr lang="en-US" sz="2000" b="1" dirty="0">
                <a:solidFill>
                  <a:schemeClr val="tx2"/>
                </a:solidFill>
                <a:latin typeface="+mj-lt"/>
              </a:rPr>
              <a:t>The </a:t>
            </a:r>
            <a:r>
              <a:rPr lang="en-US" sz="2000" b="1" i="1" dirty="0">
                <a:solidFill>
                  <a:schemeClr val="tx2"/>
                </a:solidFill>
                <a:latin typeface="+mj-lt"/>
              </a:rPr>
              <a:t>Iliad</a:t>
            </a:r>
            <a:r>
              <a:rPr lang="en-US" sz="2000" b="1" dirty="0">
                <a:solidFill>
                  <a:schemeClr val="tx2"/>
                </a:solidFill>
                <a:latin typeface="+mj-lt"/>
              </a:rPr>
              <a:t> </a:t>
            </a:r>
            <a:r>
              <a:rPr lang="en-US" sz="2000" dirty="0">
                <a:solidFill>
                  <a:schemeClr val="tx2"/>
                </a:solidFill>
                <a:latin typeface="+mj-lt"/>
              </a:rPr>
              <a:t>is an epic poem set during the tenth year of the Trojan War. The central narrative revolves around Achilles, the greatest Greek warrior, and his anger toward Agamemnon, the leader of the Greek forces.</a:t>
            </a:r>
          </a:p>
          <a:p>
            <a:pPr marL="0" lvl="0" indent="0">
              <a:buNone/>
            </a:pPr>
            <a:r>
              <a:rPr lang="en-US" sz="2000" dirty="0">
                <a:solidFill>
                  <a:schemeClr val="tx2"/>
                </a:solidFill>
                <a:latin typeface="+mj-lt"/>
              </a:rPr>
              <a:t>The poem explores themes of honor, wrath, fate, and mortality, and depicts both large-scale battles and intimate human interactions.</a:t>
            </a:r>
            <a:br>
              <a:rPr lang="en-US" dirty="0"/>
            </a:br>
            <a:endParaRPr lang="en-US" sz="1600" b="1" dirty="0"/>
          </a:p>
          <a:p>
            <a:pPr lvl="0"/>
            <a:endParaRPr lang="en-US" sz="1600" b="1" dirty="0"/>
          </a:p>
          <a:p>
            <a:pPr lvl="0"/>
            <a:endParaRPr lang="en-US" sz="1600" b="1" dirty="0"/>
          </a:p>
          <a:p>
            <a:pPr lvl="0"/>
            <a:endParaRPr lang="en-US" sz="1600" dirty="0"/>
          </a:p>
        </p:txBody>
      </p:sp>
    </p:spTree>
    <p:extLst>
      <p:ext uri="{BB962C8B-B14F-4D97-AF65-F5344CB8AC3E}">
        <p14:creationId xmlns:p14="http://schemas.microsoft.com/office/powerpoint/2010/main" val="722042950"/>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1845D49-9A85-DDE2-EF27-9E3F76C7A5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482D62-4A23-FB33-F21E-DF3C51C9AF2F}"/>
              </a:ext>
            </a:extLst>
          </p:cNvPr>
          <p:cNvSpPr>
            <a:spLocks noGrp="1"/>
          </p:cNvSpPr>
          <p:nvPr>
            <p:ph type="title"/>
          </p:nvPr>
        </p:nvSpPr>
        <p:spPr>
          <a:xfrm>
            <a:off x="3320902" y="230474"/>
            <a:ext cx="6352487" cy="1004009"/>
          </a:xfrm>
        </p:spPr>
        <p:txBody>
          <a:bodyPr anchor="b">
            <a:noAutofit/>
          </a:bodyPr>
          <a:lstStyle/>
          <a:p>
            <a:r>
              <a:rPr lang="en-US" b="1" dirty="0">
                <a:solidFill>
                  <a:schemeClr val="tx2"/>
                </a:solidFill>
              </a:rPr>
              <a:t>How Are They Different?</a:t>
            </a:r>
          </a:p>
        </p:txBody>
      </p:sp>
      <p:sp>
        <p:nvSpPr>
          <p:cNvPr id="3" name="Content Placeholder 2">
            <a:extLst>
              <a:ext uri="{FF2B5EF4-FFF2-40B4-BE49-F238E27FC236}">
                <a16:creationId xmlns:a16="http://schemas.microsoft.com/office/drawing/2014/main" id="{A5D6ED38-98F2-39CA-7CBF-77B699146C76}"/>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5509" y="1656426"/>
            <a:ext cx="11200981" cy="6304993"/>
          </a:xfrm>
        </p:spPr>
        <p:txBody>
          <a:bodyPr>
            <a:normAutofit/>
          </a:bodyPr>
          <a:lstStyle/>
          <a:p>
            <a:pPr lvl="0"/>
            <a:endParaRPr lang="en-US" sz="1600" b="1" dirty="0"/>
          </a:p>
          <a:p>
            <a:pPr lvl="0"/>
            <a:r>
              <a:rPr lang="en-US" sz="2400" dirty="0">
                <a:solidFill>
                  <a:schemeClr val="tx2"/>
                </a:solidFill>
                <a:latin typeface="+mj-lt"/>
              </a:rPr>
              <a:t>The </a:t>
            </a:r>
            <a:r>
              <a:rPr lang="en-US" sz="2400" i="1" dirty="0">
                <a:solidFill>
                  <a:schemeClr val="tx2"/>
                </a:solidFill>
                <a:latin typeface="+mj-lt"/>
              </a:rPr>
              <a:t>Iliad</a:t>
            </a:r>
            <a:r>
              <a:rPr lang="en-US" sz="2400" dirty="0">
                <a:solidFill>
                  <a:schemeClr val="tx2"/>
                </a:solidFill>
                <a:latin typeface="+mj-lt"/>
              </a:rPr>
              <a:t> is about war, the </a:t>
            </a:r>
            <a:r>
              <a:rPr lang="en-US" sz="2400" i="1" dirty="0">
                <a:solidFill>
                  <a:schemeClr val="tx2"/>
                </a:solidFill>
                <a:latin typeface="+mj-lt"/>
              </a:rPr>
              <a:t>Odyssey</a:t>
            </a:r>
            <a:r>
              <a:rPr lang="en-US" sz="2400" dirty="0">
                <a:solidFill>
                  <a:schemeClr val="tx2"/>
                </a:solidFill>
                <a:latin typeface="+mj-lt"/>
              </a:rPr>
              <a:t> is about peace, home, family. We see domestic rituals, hospitality, domestic scenes. There are also many ritualized activities in the Iliad, but most relate to war. </a:t>
            </a:r>
          </a:p>
          <a:p>
            <a:pPr lvl="0"/>
            <a:r>
              <a:rPr lang="en-US" sz="2400" dirty="0">
                <a:solidFill>
                  <a:schemeClr val="tx2"/>
                </a:solidFill>
                <a:latin typeface="+mj-lt"/>
              </a:rPr>
              <a:t>In the </a:t>
            </a:r>
            <a:r>
              <a:rPr lang="en-US" sz="2400" i="1" dirty="0">
                <a:solidFill>
                  <a:schemeClr val="tx2"/>
                </a:solidFill>
                <a:latin typeface="+mj-lt"/>
              </a:rPr>
              <a:t>Odyssey</a:t>
            </a:r>
            <a:r>
              <a:rPr lang="en-US" sz="2400" dirty="0">
                <a:solidFill>
                  <a:schemeClr val="tx2"/>
                </a:solidFill>
                <a:latin typeface="+mj-lt"/>
              </a:rPr>
              <a:t>, the gods often feel a sense of responsibility towards mortals. In The Iliad, the gods use mortals as pawns for their own ends. </a:t>
            </a:r>
          </a:p>
          <a:p>
            <a:pPr lvl="0"/>
            <a:r>
              <a:rPr lang="en-US" sz="2400" dirty="0">
                <a:solidFill>
                  <a:schemeClr val="tx2"/>
                </a:solidFill>
                <a:latin typeface="+mj-lt"/>
              </a:rPr>
              <a:t>The</a:t>
            </a:r>
            <a:r>
              <a:rPr lang="en-US" sz="2400" i="1" dirty="0">
                <a:solidFill>
                  <a:schemeClr val="tx2"/>
                </a:solidFill>
                <a:latin typeface="+mj-lt"/>
              </a:rPr>
              <a:t> Iliad </a:t>
            </a:r>
            <a:r>
              <a:rPr lang="en-US" sz="2400" dirty="0">
                <a:solidFill>
                  <a:schemeClr val="tx2"/>
                </a:solidFill>
                <a:latin typeface="+mj-lt"/>
              </a:rPr>
              <a:t>is a linear narrative, the </a:t>
            </a:r>
            <a:r>
              <a:rPr lang="en-US" sz="2400" i="1" dirty="0">
                <a:solidFill>
                  <a:schemeClr val="tx2"/>
                </a:solidFill>
                <a:latin typeface="+mj-lt"/>
              </a:rPr>
              <a:t>Odyssey </a:t>
            </a:r>
            <a:r>
              <a:rPr lang="en-US" sz="2400" dirty="0">
                <a:solidFill>
                  <a:schemeClr val="tx2"/>
                </a:solidFill>
                <a:latin typeface="+mj-lt"/>
              </a:rPr>
              <a:t>is not (self-consciously not)</a:t>
            </a:r>
          </a:p>
          <a:p>
            <a:pPr lvl="0"/>
            <a:r>
              <a:rPr lang="en-US" sz="2400" dirty="0">
                <a:solidFill>
                  <a:schemeClr val="tx2"/>
                </a:solidFill>
                <a:latin typeface="+mj-lt"/>
              </a:rPr>
              <a:t>The</a:t>
            </a:r>
            <a:r>
              <a:rPr lang="en-US" sz="2400" i="1" dirty="0">
                <a:solidFill>
                  <a:schemeClr val="tx2"/>
                </a:solidFill>
                <a:latin typeface="+mj-lt"/>
              </a:rPr>
              <a:t> Iliad </a:t>
            </a:r>
            <a:r>
              <a:rPr lang="en-US" sz="2400" dirty="0">
                <a:solidFill>
                  <a:schemeClr val="tx2"/>
                </a:solidFill>
                <a:latin typeface="+mj-lt"/>
              </a:rPr>
              <a:t>focuses on nobles and gods, the </a:t>
            </a:r>
            <a:r>
              <a:rPr lang="en-US" sz="2400" i="1" dirty="0">
                <a:solidFill>
                  <a:schemeClr val="tx2"/>
                </a:solidFill>
                <a:latin typeface="+mj-lt"/>
              </a:rPr>
              <a:t>Odyssey </a:t>
            </a:r>
            <a:r>
              <a:rPr lang="en-US" sz="2400" dirty="0">
                <a:solidFill>
                  <a:schemeClr val="tx2"/>
                </a:solidFill>
                <a:latin typeface="+mj-lt"/>
              </a:rPr>
              <a:t>gives room to all levels of society.</a:t>
            </a:r>
          </a:p>
          <a:p>
            <a:pPr marL="0" lvl="0" indent="0">
              <a:buNone/>
            </a:pPr>
            <a:endParaRPr lang="en-US" sz="1600" b="1" dirty="0"/>
          </a:p>
          <a:p>
            <a:pPr lvl="0"/>
            <a:endParaRPr lang="en-US" sz="1600" b="1" dirty="0"/>
          </a:p>
          <a:p>
            <a:pPr lvl="0"/>
            <a:endParaRPr lang="en-US" sz="1600" b="1" dirty="0"/>
          </a:p>
          <a:p>
            <a:pPr lvl="0"/>
            <a:endParaRPr lang="en-US" sz="1600" dirty="0"/>
          </a:p>
        </p:txBody>
      </p:sp>
    </p:spTree>
    <p:extLst>
      <p:ext uri="{BB962C8B-B14F-4D97-AF65-F5344CB8AC3E}">
        <p14:creationId xmlns:p14="http://schemas.microsoft.com/office/powerpoint/2010/main" val="1563682906"/>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0FF903-522C-3588-5E12-712FE21472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7708B6-20E5-3787-D849-87136B29C3B1}"/>
              </a:ext>
            </a:extLst>
          </p:cNvPr>
          <p:cNvSpPr>
            <a:spLocks noGrp="1"/>
          </p:cNvSpPr>
          <p:nvPr>
            <p:ph type="title"/>
          </p:nvPr>
        </p:nvSpPr>
        <p:spPr>
          <a:xfrm>
            <a:off x="4250731" y="269478"/>
            <a:ext cx="3690537" cy="1004009"/>
          </a:xfrm>
        </p:spPr>
        <p:txBody>
          <a:bodyPr anchor="b">
            <a:normAutofit/>
          </a:bodyPr>
          <a:lstStyle/>
          <a:p>
            <a:r>
              <a:rPr lang="en-US" b="1" dirty="0">
                <a:solidFill>
                  <a:schemeClr val="tx2"/>
                </a:solidFill>
              </a:rPr>
              <a:t>Major Themes</a:t>
            </a:r>
          </a:p>
        </p:txBody>
      </p:sp>
      <p:sp>
        <p:nvSpPr>
          <p:cNvPr id="7" name="TextBox 6">
            <a:extLst>
              <a:ext uri="{FF2B5EF4-FFF2-40B4-BE49-F238E27FC236}">
                <a16:creationId xmlns:a16="http://schemas.microsoft.com/office/drawing/2014/main" id="{A2BA3FC6-825D-191E-5414-9DB50B655C91}"/>
              </a:ext>
            </a:extLst>
          </p:cNvPr>
          <p:cNvSpPr txBox="1"/>
          <p:nvPr/>
        </p:nvSpPr>
        <p:spPr>
          <a:xfrm>
            <a:off x="747963" y="901915"/>
            <a:ext cx="11139237" cy="6124754"/>
          </a:xfrm>
          <a:prstGeom prst="rect">
            <a:avLst/>
          </a:prstGeom>
          <a:noFill/>
        </p:spPr>
        <p:txBody>
          <a:bodyPr wrap="square" rtlCol="0">
            <a:spAutoFit/>
          </a:bodyPr>
          <a:lstStyle/>
          <a:p>
            <a:endParaRPr lang="en-US" b="1" i="1" dirty="0">
              <a:solidFill>
                <a:schemeClr val="tx2"/>
              </a:solidFill>
              <a:latin typeface="+mj-lt"/>
            </a:endParaRPr>
          </a:p>
          <a:p>
            <a:r>
              <a:rPr lang="en-US" b="1" dirty="0">
                <a:solidFill>
                  <a:schemeClr val="tx2"/>
                </a:solidFill>
                <a:latin typeface="+mj-lt"/>
              </a:rPr>
              <a:t>Nostos (homecoming)</a:t>
            </a:r>
          </a:p>
          <a:p>
            <a:endParaRPr lang="en-US" b="1"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A theme used in Ancient Greek literature, which includes an epic hero returning home, often by sea. </a:t>
            </a:r>
          </a:p>
          <a:p>
            <a:pPr marL="342900" indent="-342900">
              <a:buFont typeface="Arial" panose="020B0604020202020204" pitchFamily="34" charset="0"/>
              <a:buChar char="•"/>
            </a:pPr>
            <a:endParaRPr lang="en-US"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It was deemed a high level of heroism or greatness for those who managed to return. </a:t>
            </a:r>
            <a:endParaRPr lang="en-US" b="1" dirty="0">
              <a:solidFill>
                <a:schemeClr val="tx2"/>
              </a:solidFill>
              <a:latin typeface="+mj-lt"/>
            </a:endParaRPr>
          </a:p>
          <a:p>
            <a:endParaRPr lang="en-US" b="1" dirty="0">
              <a:solidFill>
                <a:schemeClr val="tx2"/>
              </a:solidFill>
              <a:latin typeface="+mj-lt"/>
            </a:endParaRPr>
          </a:p>
          <a:p>
            <a:r>
              <a:rPr lang="en-US" b="1" dirty="0">
                <a:solidFill>
                  <a:schemeClr val="tx2"/>
                </a:solidFill>
                <a:latin typeface="+mj-lt"/>
              </a:rPr>
              <a:t>Xenia (guest-friendship)</a:t>
            </a:r>
          </a:p>
          <a:p>
            <a:endParaRPr lang="en-US" b="1"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Ancient Greek concept of hospitality. It is rooted in generosity, gift exchange, and reciprocity. </a:t>
            </a:r>
          </a:p>
          <a:p>
            <a:pPr marL="342900" indent="-342900">
              <a:buFont typeface="Arial" panose="020B0604020202020204" pitchFamily="34" charset="0"/>
              <a:buChar char="•"/>
            </a:pPr>
            <a:endParaRPr lang="en-US"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Hospitality towards foreigners and guests was understood as a moral obligation, and honored </a:t>
            </a:r>
          </a:p>
          <a:p>
            <a:pPr marL="342900" indent="-342900">
              <a:buFont typeface="Arial" panose="020B0604020202020204" pitchFamily="34" charset="0"/>
              <a:buChar char="•"/>
            </a:pPr>
            <a:endParaRPr lang="en-US"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Zeus </a:t>
            </a:r>
            <a:r>
              <a:rPr lang="en-US" i="1" dirty="0" err="1">
                <a:solidFill>
                  <a:schemeClr val="tx2"/>
                </a:solidFill>
                <a:latin typeface="+mj-lt"/>
              </a:rPr>
              <a:t>Xenios</a:t>
            </a:r>
            <a:r>
              <a:rPr lang="en-US" dirty="0">
                <a:solidFill>
                  <a:schemeClr val="tx2"/>
                </a:solidFill>
                <a:latin typeface="+mj-lt"/>
              </a:rPr>
              <a:t> (and Athene </a:t>
            </a:r>
            <a:r>
              <a:rPr lang="en-US" i="1" dirty="0">
                <a:solidFill>
                  <a:schemeClr val="tx2"/>
                </a:solidFill>
                <a:latin typeface="+mj-lt"/>
              </a:rPr>
              <a:t>Xenia</a:t>
            </a:r>
            <a:r>
              <a:rPr lang="en-US" dirty="0">
                <a:solidFill>
                  <a:schemeClr val="tx2"/>
                </a:solidFill>
                <a:latin typeface="+mj-lt"/>
              </a:rPr>
              <a:t>), patrons of foreigners.</a:t>
            </a:r>
          </a:p>
          <a:p>
            <a:pPr marL="342900" indent="-342900">
              <a:buFont typeface="Arial" panose="020B0604020202020204" pitchFamily="34" charset="0"/>
              <a:buChar char="•"/>
            </a:pPr>
            <a:endParaRPr lang="en-US" dirty="0">
              <a:solidFill>
                <a:schemeClr val="tx2"/>
              </a:solidFill>
              <a:latin typeface="+mj-lt"/>
            </a:endParaRPr>
          </a:p>
          <a:p>
            <a:r>
              <a:rPr lang="en-US" b="1" dirty="0">
                <a:solidFill>
                  <a:schemeClr val="tx2"/>
                </a:solidFill>
                <a:latin typeface="+mj-lt"/>
              </a:rPr>
              <a:t>Identity</a:t>
            </a:r>
          </a:p>
          <a:p>
            <a:endParaRPr lang="en-US" b="1"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The world is changing from the Heroic Age of the Iliad to a world with different values and rules.</a:t>
            </a:r>
          </a:p>
          <a:p>
            <a:pPr marL="342900" indent="-342900">
              <a:buFont typeface="Arial" panose="020B0604020202020204" pitchFamily="34" charset="0"/>
              <a:buChar char="•"/>
            </a:pPr>
            <a:endParaRPr lang="en-US" dirty="0">
              <a:solidFill>
                <a:schemeClr val="tx2"/>
              </a:solidFill>
              <a:latin typeface="+mj-lt"/>
            </a:endParaRPr>
          </a:p>
          <a:p>
            <a:pPr marL="342900" indent="-342900">
              <a:buFont typeface="Arial" panose="020B0604020202020204" pitchFamily="34" charset="0"/>
              <a:buChar char="•"/>
            </a:pPr>
            <a:r>
              <a:rPr lang="en-US" dirty="0">
                <a:solidFill>
                  <a:schemeClr val="tx2"/>
                </a:solidFill>
                <a:latin typeface="+mj-lt"/>
              </a:rPr>
              <a:t>Odysseus must navigate his way from one way of life to the other.</a:t>
            </a:r>
            <a:endParaRPr lang="en-US" b="1" dirty="0">
              <a:solidFill>
                <a:schemeClr val="tx2"/>
              </a:solidFill>
              <a:latin typeface="+mj-lt"/>
            </a:endParaRPr>
          </a:p>
          <a:p>
            <a:pPr marL="342900" indent="-342900">
              <a:buFont typeface="Arial" panose="020B0604020202020204" pitchFamily="34" charset="0"/>
              <a:buChar char="•"/>
            </a:pPr>
            <a:endParaRPr lang="en-US" sz="1600" dirty="0">
              <a:solidFill>
                <a:schemeClr val="tx2"/>
              </a:solidFill>
            </a:endParaRPr>
          </a:p>
          <a:p>
            <a:pPr marL="342900" indent="-342900">
              <a:buFont typeface="Arial" panose="020B0604020202020204" pitchFamily="34" charset="0"/>
              <a:buChar char="•"/>
            </a:pPr>
            <a:endParaRPr lang="en-US" sz="1600" dirty="0">
              <a:solidFill>
                <a:schemeClr val="tx2"/>
              </a:solidFill>
            </a:endParaRPr>
          </a:p>
        </p:txBody>
      </p:sp>
    </p:spTree>
    <p:extLst>
      <p:ext uri="{BB962C8B-B14F-4D97-AF65-F5344CB8AC3E}">
        <p14:creationId xmlns:p14="http://schemas.microsoft.com/office/powerpoint/2010/main" val="188319753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4239416-A563-20A8-6B14-B97CB34B09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91BDF0-3611-A9B0-C76B-8EC4A0A5AB8A}"/>
              </a:ext>
            </a:extLst>
          </p:cNvPr>
          <p:cNvSpPr>
            <a:spLocks noGrp="1"/>
          </p:cNvSpPr>
          <p:nvPr>
            <p:ph type="title"/>
          </p:nvPr>
        </p:nvSpPr>
        <p:spPr>
          <a:xfrm>
            <a:off x="455428" y="279819"/>
            <a:ext cx="11281144" cy="1004009"/>
          </a:xfrm>
        </p:spPr>
        <p:txBody>
          <a:bodyPr anchor="b">
            <a:noAutofit/>
          </a:bodyPr>
          <a:lstStyle/>
          <a:p>
            <a:r>
              <a:rPr lang="en-US" b="1" dirty="0">
                <a:solidFill>
                  <a:schemeClr val="tx2"/>
                </a:solidFill>
              </a:rPr>
              <a:t>Why Did Nostos and Xenia Matter So Much?</a:t>
            </a:r>
          </a:p>
        </p:txBody>
      </p:sp>
      <p:sp>
        <p:nvSpPr>
          <p:cNvPr id="3" name="TextBox 2">
            <a:extLst>
              <a:ext uri="{FF2B5EF4-FFF2-40B4-BE49-F238E27FC236}">
                <a16:creationId xmlns:a16="http://schemas.microsoft.com/office/drawing/2014/main" id="{12805885-913F-87B7-7514-428F0DB60069}"/>
              </a:ext>
            </a:extLst>
          </p:cNvPr>
          <p:cNvSpPr txBox="1"/>
          <p:nvPr/>
        </p:nvSpPr>
        <p:spPr>
          <a:xfrm>
            <a:off x="552894" y="1714555"/>
            <a:ext cx="10706986" cy="4524315"/>
          </a:xfrm>
          <a:prstGeom prst="rect">
            <a:avLst/>
          </a:prstGeom>
          <a:noFill/>
        </p:spPr>
        <p:txBody>
          <a:bodyPr wrap="square" rtlCol="0">
            <a:spAutoFit/>
          </a:bodyPr>
          <a:lstStyle/>
          <a:p>
            <a:pPr marL="342900" indent="-342900">
              <a:buFont typeface="Arial" panose="020B0604020202020204" pitchFamily="34" charset="0"/>
              <a:buChar char="•"/>
            </a:pPr>
            <a:r>
              <a:rPr lang="en-US" sz="2400" b="1" dirty="0">
                <a:solidFill>
                  <a:schemeClr val="tx2"/>
                </a:solidFill>
                <a:latin typeface="+mj-lt"/>
              </a:rPr>
              <a:t>Nostos</a:t>
            </a:r>
            <a:r>
              <a:rPr lang="en-US" sz="2400" dirty="0">
                <a:solidFill>
                  <a:schemeClr val="tx2"/>
                </a:solidFill>
                <a:latin typeface="+mj-lt"/>
              </a:rPr>
              <a:t> was not simply coming home. It was the struggle to recover one's identity, family, and place in the world after war, suffering, and change. The Odyssey asks whether a person can ever truly return to the home they left, or whether both the traveler and the home have been transformed by time.</a:t>
            </a:r>
          </a:p>
          <a:p>
            <a:pPr marL="342900" indent="-342900">
              <a:buFont typeface="Arial" panose="020B0604020202020204" pitchFamily="34" charset="0"/>
              <a:buChar char="•"/>
            </a:pPr>
            <a:endParaRPr lang="en-US" sz="2400" dirty="0">
              <a:solidFill>
                <a:schemeClr val="tx2"/>
              </a:solidFill>
              <a:latin typeface="+mj-lt"/>
            </a:endParaRPr>
          </a:p>
          <a:p>
            <a:pPr marL="342900" indent="-342900">
              <a:buFont typeface="Arial" panose="020B0604020202020204" pitchFamily="34" charset="0"/>
              <a:buChar char="•"/>
            </a:pPr>
            <a:endParaRPr lang="en-US" sz="2400" dirty="0">
              <a:solidFill>
                <a:schemeClr val="tx2"/>
              </a:solidFill>
              <a:latin typeface="+mj-lt"/>
            </a:endParaRPr>
          </a:p>
          <a:p>
            <a:pPr marL="342900" indent="-342900">
              <a:buFont typeface="Arial" panose="020B0604020202020204" pitchFamily="34" charset="0"/>
              <a:buChar char="•"/>
            </a:pPr>
            <a:r>
              <a:rPr lang="en-US" sz="2400" b="1" dirty="0">
                <a:solidFill>
                  <a:schemeClr val="tx2"/>
                </a:solidFill>
                <a:latin typeface="+mj-lt"/>
              </a:rPr>
              <a:t>Xenia</a:t>
            </a:r>
            <a:r>
              <a:rPr lang="en-US" sz="2400" dirty="0">
                <a:solidFill>
                  <a:schemeClr val="tx2"/>
                </a:solidFill>
                <a:latin typeface="+mj-lt"/>
              </a:rPr>
              <a:t> established trust, continuity of relationships. Obligation of reciprocity, peace, alliances. </a:t>
            </a:r>
          </a:p>
          <a:p>
            <a:pPr marL="342900" indent="-342900">
              <a:buFont typeface="Arial" panose="020B0604020202020204" pitchFamily="34" charset="0"/>
              <a:buChar char="•"/>
            </a:pPr>
            <a:endParaRPr lang="en-US" sz="2400" dirty="0">
              <a:solidFill>
                <a:schemeClr val="tx2"/>
              </a:solidFill>
              <a:latin typeface="+mj-lt"/>
            </a:endParaRPr>
          </a:p>
          <a:p>
            <a:r>
              <a:rPr lang="en-US" sz="2400" dirty="0">
                <a:solidFill>
                  <a:schemeClr val="tx2"/>
                </a:solidFill>
                <a:latin typeface="+mj-lt"/>
              </a:rPr>
              <a:t>In a world without laws as we know them today, the rule of the gods was binding. To abuse the custom was dangerous.</a:t>
            </a:r>
          </a:p>
        </p:txBody>
      </p:sp>
    </p:spTree>
    <p:extLst>
      <p:ext uri="{BB962C8B-B14F-4D97-AF65-F5344CB8AC3E}">
        <p14:creationId xmlns:p14="http://schemas.microsoft.com/office/powerpoint/2010/main" val="3885893066"/>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A15CD-B9D8-9507-E35A-3039AEF4DBF7}"/>
              </a:ext>
            </a:extLst>
          </p:cNvPr>
          <p:cNvSpPr>
            <a:spLocks noGrp="1"/>
          </p:cNvSpPr>
          <p:nvPr>
            <p:ph type="ctrTitle"/>
          </p:nvPr>
        </p:nvSpPr>
        <p:spPr>
          <a:xfrm>
            <a:off x="7448957" y="1408978"/>
            <a:ext cx="4639056" cy="3331993"/>
          </a:xfrm>
        </p:spPr>
        <p:txBody>
          <a:bodyPr anchor="t">
            <a:normAutofit/>
          </a:bodyPr>
          <a:lstStyle/>
          <a:p>
            <a:r>
              <a:rPr lang="en-US" b="1" dirty="0"/>
              <a:t>Key Characters in the Odyssey</a:t>
            </a:r>
          </a:p>
        </p:txBody>
      </p:sp>
      <p:pic>
        <p:nvPicPr>
          <p:cNvPr id="7" name="Picture Placeholder 6">
            <a:extLst>
              <a:ext uri="{FF2B5EF4-FFF2-40B4-BE49-F238E27FC236}">
                <a16:creationId xmlns:a16="http://schemas.microsoft.com/office/drawing/2014/main" id="{B286BB44-0F05-CC55-3394-813E91041BC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025" r="-1" b="16187"/>
          <a:stretch>
            <a:fillRect/>
          </a:stretch>
        </p:blipFill>
        <p:spPr>
          <a:xfrm>
            <a:off x="-285400" y="202019"/>
            <a:ext cx="7582524" cy="6453962"/>
          </a:xfrm>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noFill/>
        </p:spPr>
      </p:pic>
    </p:spTree>
    <p:extLst>
      <p:ext uri="{BB962C8B-B14F-4D97-AF65-F5344CB8AC3E}">
        <p14:creationId xmlns:p14="http://schemas.microsoft.com/office/powerpoint/2010/main" val="39678551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20942-0767-CF78-F831-CAB2C9E03050}"/>
              </a:ext>
            </a:extLst>
          </p:cNvPr>
          <p:cNvSpPr>
            <a:spLocks noGrp="1"/>
          </p:cNvSpPr>
          <p:nvPr>
            <p:ph type="ctrTitle"/>
          </p:nvPr>
        </p:nvSpPr>
        <p:spPr>
          <a:xfrm>
            <a:off x="667512" y="1261872"/>
            <a:ext cx="5897880" cy="2996266"/>
          </a:xfrm>
        </p:spPr>
        <p:txBody>
          <a:bodyPr anchor="t">
            <a:normAutofit/>
          </a:bodyPr>
          <a:lstStyle/>
          <a:p>
            <a:r>
              <a:rPr lang="en-US" b="1" dirty="0"/>
              <a:t>Athene</a:t>
            </a:r>
          </a:p>
        </p:txBody>
      </p:sp>
      <p:sp>
        <p:nvSpPr>
          <p:cNvPr id="7" name="Content Placeholder 6">
            <a:extLst>
              <a:ext uri="{FF2B5EF4-FFF2-40B4-BE49-F238E27FC236}">
                <a16:creationId xmlns:a16="http://schemas.microsoft.com/office/drawing/2014/main" id="{FEC0C086-1057-A5F1-636B-46EBFDB21E85}"/>
              </a:ext>
            </a:extLst>
          </p:cNvPr>
          <p:cNvSpPr>
            <a:spLocks noGrp="1"/>
          </p:cNvSpPr>
          <p:nvPr>
            <p:ph type="subTitle" idx="1"/>
          </p:nvPr>
        </p:nvSpPr>
        <p:spPr>
          <a:xfrm>
            <a:off x="567919" y="2599862"/>
            <a:ext cx="5158281" cy="2996266"/>
          </a:xfrm>
        </p:spPr>
        <p:txBody>
          <a:bodyPr anchor="b">
            <a:noAutofit/>
          </a:bodyPr>
          <a:lstStyle/>
          <a:p>
            <a:pPr>
              <a:lnSpc>
                <a:spcPct val="110000"/>
              </a:lnSpc>
            </a:pPr>
            <a:r>
              <a:rPr lang="en-US" sz="2400" dirty="0"/>
              <a:t>The goddess of wisdom and warfare, who favors Odysseus and acts as his </a:t>
            </a:r>
            <a:r>
              <a:rPr lang="en-US" sz="2400" b="1" dirty="0"/>
              <a:t>divine protector and guide</a:t>
            </a:r>
            <a:r>
              <a:rPr lang="en-US" sz="2400" dirty="0"/>
              <a:t> throughout his journey. She provides him with strategic advice, intervenes on his behalf with the other gods, and helps him in his final confrontation with the suitors.</a:t>
            </a:r>
          </a:p>
        </p:txBody>
      </p:sp>
      <p:pic>
        <p:nvPicPr>
          <p:cNvPr id="9" name="Picture Placeholder 8">
            <a:extLst>
              <a:ext uri="{FF2B5EF4-FFF2-40B4-BE49-F238E27FC236}">
                <a16:creationId xmlns:a16="http://schemas.microsoft.com/office/drawing/2014/main" id="{6F00F2EB-CB9B-2CD6-1464-223F52C858F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415" b="7415"/>
          <a:stretch/>
        </p:blipFill>
        <p:spPr>
          <a:xfrm>
            <a:off x="6465801" y="427716"/>
            <a:ext cx="5428488" cy="5852462"/>
          </a:xfrm>
          <a:prstGeom prst="rect">
            <a:avLst/>
          </a:prstGeom>
          <a:noFill/>
        </p:spPr>
      </p:pic>
    </p:spTree>
    <p:extLst>
      <p:ext uri="{BB962C8B-B14F-4D97-AF65-F5344CB8AC3E}">
        <p14:creationId xmlns:p14="http://schemas.microsoft.com/office/powerpoint/2010/main" val="20442768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5320F-AFF2-EE52-4805-AC63F6D04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9B096E-2EC5-4EE4-D2E3-AC5C940C2463}"/>
              </a:ext>
            </a:extLst>
          </p:cNvPr>
          <p:cNvSpPr>
            <a:spLocks noGrp="1"/>
          </p:cNvSpPr>
          <p:nvPr>
            <p:ph type="ctrTitle"/>
          </p:nvPr>
        </p:nvSpPr>
        <p:spPr>
          <a:xfrm>
            <a:off x="667512" y="1261872"/>
            <a:ext cx="5897880" cy="2996266"/>
          </a:xfrm>
        </p:spPr>
        <p:txBody>
          <a:bodyPr anchor="t">
            <a:normAutofit/>
          </a:bodyPr>
          <a:lstStyle/>
          <a:p>
            <a:r>
              <a:rPr lang="en-US" b="1" dirty="0"/>
              <a:t>Poseidon</a:t>
            </a:r>
          </a:p>
        </p:txBody>
      </p:sp>
      <p:sp>
        <p:nvSpPr>
          <p:cNvPr id="7" name="Content Placeholder 6">
            <a:extLst>
              <a:ext uri="{FF2B5EF4-FFF2-40B4-BE49-F238E27FC236}">
                <a16:creationId xmlns:a16="http://schemas.microsoft.com/office/drawing/2014/main" id="{FD9BE304-8AA3-7457-39D7-A355A4B38994}"/>
              </a:ext>
            </a:extLst>
          </p:cNvPr>
          <p:cNvSpPr>
            <a:spLocks noGrp="1"/>
          </p:cNvSpPr>
          <p:nvPr>
            <p:ph type="subTitle" idx="1"/>
          </p:nvPr>
        </p:nvSpPr>
        <p:spPr>
          <a:xfrm>
            <a:off x="532834" y="4258138"/>
            <a:ext cx="5161783" cy="1688063"/>
          </a:xfrm>
        </p:spPr>
        <p:txBody>
          <a:bodyPr anchor="b">
            <a:noAutofit/>
          </a:bodyPr>
          <a:lstStyle/>
          <a:p>
            <a:r>
              <a:rPr lang="en-US" sz="2400" dirty="0">
                <a:latin typeface="+mj-lt"/>
              </a:rPr>
              <a:t>God of the sea, earthquakes, and horses. Odysseus incurs Poseidon’s wrath when he blinded his son, Polyphemus the Cyclops. Poseidon can’t kill Odysseus, </a:t>
            </a:r>
            <a:r>
              <a:rPr lang="en-US" sz="2400" dirty="0"/>
              <a:t>, as it is his destiny to return home, he makes every effort to make Odysseus suffer on the way. </a:t>
            </a:r>
            <a:endParaRPr lang="en-US" sz="2400" dirty="0">
              <a:latin typeface="+mj-lt"/>
            </a:endParaRPr>
          </a:p>
        </p:txBody>
      </p:sp>
      <p:pic>
        <p:nvPicPr>
          <p:cNvPr id="9" name="Picture Placeholder 8">
            <a:extLst>
              <a:ext uri="{FF2B5EF4-FFF2-40B4-BE49-F238E27FC236}">
                <a16:creationId xmlns:a16="http://schemas.microsoft.com/office/drawing/2014/main" id="{BB4EA6D0-86E4-6C93-F070-F12D3E7B738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5477" r="5477"/>
          <a:stretch/>
        </p:blipFill>
        <p:spPr>
          <a:xfrm>
            <a:off x="6090914" y="240486"/>
            <a:ext cx="5802838" cy="6256007"/>
          </a:xfrm>
          <a:prstGeom prst="rect">
            <a:avLst/>
          </a:prstGeom>
          <a:noFill/>
        </p:spPr>
      </p:pic>
    </p:spTree>
    <p:extLst>
      <p:ext uri="{BB962C8B-B14F-4D97-AF65-F5344CB8AC3E}">
        <p14:creationId xmlns:p14="http://schemas.microsoft.com/office/powerpoint/2010/main" val="3900736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0C4FA-3C89-3AA3-742E-6E2DD3365697}"/>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08EBE038-A8AB-843D-5DE3-CBCE9FDB514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9611" r="4612" b="1"/>
          <a:stretch>
            <a:fillRect/>
          </a:stretch>
        </p:blipFill>
        <p:spPr>
          <a:xfrm>
            <a:off x="0" y="10"/>
            <a:ext cx="12191980" cy="6857990"/>
          </a:xfrm>
          <a:prstGeom prst="rect">
            <a:avLst/>
          </a:prstGeom>
          <a:noFill/>
        </p:spPr>
      </p:pic>
      <p:sp>
        <p:nvSpPr>
          <p:cNvPr id="2" name="Title 1">
            <a:extLst>
              <a:ext uri="{FF2B5EF4-FFF2-40B4-BE49-F238E27FC236}">
                <a16:creationId xmlns:a16="http://schemas.microsoft.com/office/drawing/2014/main" id="{D7E55295-5EE8-73A7-7400-62790A77FD5F}"/>
              </a:ext>
            </a:extLst>
          </p:cNvPr>
          <p:cNvSpPr>
            <a:spLocks noGrp="1"/>
          </p:cNvSpPr>
          <p:nvPr>
            <p:ph type="ctrTitle"/>
          </p:nvPr>
        </p:nvSpPr>
        <p:spPr>
          <a:xfrm>
            <a:off x="116959" y="3429000"/>
            <a:ext cx="12192000" cy="2159828"/>
          </a:xfrm>
        </p:spPr>
        <p:txBody>
          <a:bodyPr anchor="b">
            <a:normAutofit/>
          </a:bodyPr>
          <a:lstStyle/>
          <a:p>
            <a:r>
              <a:rPr lang="en-US" b="1" dirty="0"/>
              <a:t>Odysseus</a:t>
            </a:r>
          </a:p>
        </p:txBody>
      </p:sp>
      <p:sp>
        <p:nvSpPr>
          <p:cNvPr id="7" name="Content Placeholder 6">
            <a:extLst>
              <a:ext uri="{FF2B5EF4-FFF2-40B4-BE49-F238E27FC236}">
                <a16:creationId xmlns:a16="http://schemas.microsoft.com/office/drawing/2014/main" id="{DA82BD3C-D0B7-4CB4-B3EC-D232EAE19B36}"/>
              </a:ext>
            </a:extLst>
          </p:cNvPr>
          <p:cNvSpPr>
            <a:spLocks noGrp="1"/>
          </p:cNvSpPr>
          <p:nvPr>
            <p:ph type="subTitle" idx="1"/>
          </p:nvPr>
        </p:nvSpPr>
        <p:spPr>
          <a:xfrm>
            <a:off x="0" y="5586478"/>
            <a:ext cx="12192000" cy="1271522"/>
          </a:xfrm>
        </p:spPr>
        <p:txBody>
          <a:bodyPr anchor="t">
            <a:normAutofit/>
          </a:bodyPr>
          <a:lstStyle/>
          <a:p>
            <a:r>
              <a:rPr lang="en-US" sz="3600" b="1" dirty="0"/>
              <a:t>The “many-minded” man.</a:t>
            </a:r>
          </a:p>
        </p:txBody>
      </p:sp>
    </p:spTree>
    <p:extLst>
      <p:ext uri="{BB962C8B-B14F-4D97-AF65-F5344CB8AC3E}">
        <p14:creationId xmlns:p14="http://schemas.microsoft.com/office/powerpoint/2010/main" val="3256521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CD8AF-5C55-5A1B-DA2E-051985D07337}"/>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72B8A88-46B9-714C-ABA5-BB00ADB7851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1564" b="11564"/>
          <a:stretch/>
        </p:blipFill>
        <p:spPr>
          <a:xfrm>
            <a:off x="-66688" y="961315"/>
            <a:ext cx="12258687" cy="6857990"/>
          </a:xfrm>
          <a:prstGeom prst="rect">
            <a:avLst/>
          </a:prstGeom>
          <a:noFill/>
        </p:spPr>
      </p:pic>
      <p:sp>
        <p:nvSpPr>
          <p:cNvPr id="2" name="Title 1">
            <a:extLst>
              <a:ext uri="{FF2B5EF4-FFF2-40B4-BE49-F238E27FC236}">
                <a16:creationId xmlns:a16="http://schemas.microsoft.com/office/drawing/2014/main" id="{92494A4A-8846-CC45-8D6D-B5E9FC2F0B3C}"/>
              </a:ext>
            </a:extLst>
          </p:cNvPr>
          <p:cNvSpPr>
            <a:spLocks noGrp="1"/>
          </p:cNvSpPr>
          <p:nvPr>
            <p:ph type="ctrTitle"/>
          </p:nvPr>
        </p:nvSpPr>
        <p:spPr>
          <a:xfrm>
            <a:off x="-191386" y="10886"/>
            <a:ext cx="12383386" cy="950429"/>
          </a:xfrm>
        </p:spPr>
        <p:txBody>
          <a:bodyPr anchor="b">
            <a:normAutofit/>
          </a:bodyPr>
          <a:lstStyle/>
          <a:p>
            <a:r>
              <a:rPr lang="en-US" b="1" dirty="0"/>
              <a:t>Penelope</a:t>
            </a:r>
          </a:p>
        </p:txBody>
      </p:sp>
      <p:sp>
        <p:nvSpPr>
          <p:cNvPr id="7" name="Content Placeholder 6">
            <a:extLst>
              <a:ext uri="{FF2B5EF4-FFF2-40B4-BE49-F238E27FC236}">
                <a16:creationId xmlns:a16="http://schemas.microsoft.com/office/drawing/2014/main" id="{5FAD11AB-257B-FE35-91A0-A066AFAD5A0E}"/>
              </a:ext>
            </a:extLst>
          </p:cNvPr>
          <p:cNvSpPr>
            <a:spLocks noGrp="1"/>
          </p:cNvSpPr>
          <p:nvPr>
            <p:ph type="subTitle" idx="1"/>
          </p:nvPr>
        </p:nvSpPr>
        <p:spPr>
          <a:xfrm>
            <a:off x="-1" y="5575592"/>
            <a:ext cx="12192000" cy="1271522"/>
          </a:xfrm>
        </p:spPr>
        <p:txBody>
          <a:bodyPr anchor="t">
            <a:normAutofit fontScale="92500" lnSpcReduction="10000"/>
          </a:bodyPr>
          <a:lstStyle/>
          <a:p>
            <a:r>
              <a:rPr lang="en-US" sz="3600" b="1" dirty="0">
                <a:latin typeface="+mj-lt"/>
              </a:rPr>
              <a:t>Loyal • Intelligent • Patient • Resourceful • Cautious • Resilient • Faithful • Wise.</a:t>
            </a:r>
          </a:p>
          <a:p>
            <a:endParaRPr lang="en-US" sz="3600" b="1" dirty="0"/>
          </a:p>
        </p:txBody>
      </p:sp>
    </p:spTree>
    <p:extLst>
      <p:ext uri="{BB962C8B-B14F-4D97-AF65-F5344CB8AC3E}">
        <p14:creationId xmlns:p14="http://schemas.microsoft.com/office/powerpoint/2010/main" val="15077263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38011-9D43-D9E6-9B30-A2C76F3339D0}"/>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E92C763-F89B-FE3A-E655-1519D046561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4845" b="14845"/>
          <a:stretch/>
        </p:blipFill>
        <p:spPr>
          <a:xfrm>
            <a:off x="-66688" y="961315"/>
            <a:ext cx="12258687" cy="6857990"/>
          </a:xfrm>
          <a:prstGeom prst="rect">
            <a:avLst/>
          </a:prstGeom>
          <a:noFill/>
        </p:spPr>
      </p:pic>
      <p:sp>
        <p:nvSpPr>
          <p:cNvPr id="2" name="Title 1">
            <a:extLst>
              <a:ext uri="{FF2B5EF4-FFF2-40B4-BE49-F238E27FC236}">
                <a16:creationId xmlns:a16="http://schemas.microsoft.com/office/drawing/2014/main" id="{870AAA91-4150-65D6-6D23-B01F7CE141AC}"/>
              </a:ext>
            </a:extLst>
          </p:cNvPr>
          <p:cNvSpPr>
            <a:spLocks noGrp="1"/>
          </p:cNvSpPr>
          <p:nvPr>
            <p:ph type="ctrTitle"/>
          </p:nvPr>
        </p:nvSpPr>
        <p:spPr>
          <a:xfrm>
            <a:off x="-191386" y="10886"/>
            <a:ext cx="12383386" cy="950429"/>
          </a:xfrm>
        </p:spPr>
        <p:txBody>
          <a:bodyPr anchor="b">
            <a:normAutofit/>
          </a:bodyPr>
          <a:lstStyle/>
          <a:p>
            <a:r>
              <a:rPr lang="en-US" b="1" dirty="0"/>
              <a:t>Telemachus</a:t>
            </a:r>
          </a:p>
        </p:txBody>
      </p:sp>
      <p:sp>
        <p:nvSpPr>
          <p:cNvPr id="7" name="Content Placeholder 6">
            <a:extLst>
              <a:ext uri="{FF2B5EF4-FFF2-40B4-BE49-F238E27FC236}">
                <a16:creationId xmlns:a16="http://schemas.microsoft.com/office/drawing/2014/main" id="{FA04B15A-CDF3-B720-D1D0-97B5CD3BEA33}"/>
              </a:ext>
            </a:extLst>
          </p:cNvPr>
          <p:cNvSpPr>
            <a:spLocks noGrp="1"/>
          </p:cNvSpPr>
          <p:nvPr>
            <p:ph type="subTitle" idx="1"/>
          </p:nvPr>
        </p:nvSpPr>
        <p:spPr>
          <a:xfrm>
            <a:off x="-1" y="5692550"/>
            <a:ext cx="12192000" cy="1271522"/>
          </a:xfrm>
        </p:spPr>
        <p:txBody>
          <a:bodyPr anchor="t">
            <a:normAutofit/>
          </a:bodyPr>
          <a:lstStyle/>
          <a:p>
            <a:r>
              <a:rPr lang="en-US" sz="2800" b="1" dirty="0">
                <a:latin typeface="+mj-lt"/>
              </a:rPr>
              <a:t>His journey is to become an adult. </a:t>
            </a:r>
          </a:p>
          <a:p>
            <a:endParaRPr lang="en-US" sz="3600" b="1" dirty="0"/>
          </a:p>
        </p:txBody>
      </p:sp>
    </p:spTree>
    <p:extLst>
      <p:ext uri="{BB962C8B-B14F-4D97-AF65-F5344CB8AC3E}">
        <p14:creationId xmlns:p14="http://schemas.microsoft.com/office/powerpoint/2010/main" val="3202028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C6F8698-3007-CE02-76CA-11A1D961401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8177" b="18177"/>
          <a:stretch>
            <a:fillRect/>
          </a:stretch>
        </p:blipFill>
        <p:spPr>
          <a:custGeom>
            <a:avLst/>
            <a:gdLst>
              <a:gd name="csX0" fmla="*/ 650748 w 12192000"/>
              <a:gd name="csY0" fmla="*/ 557784 h 6858000"/>
              <a:gd name="csX1" fmla="*/ 650748 w 12192000"/>
              <a:gd name="csY1" fmla="*/ 566928 h 6858000"/>
              <a:gd name="csX2" fmla="*/ 11541252 w 12192000"/>
              <a:gd name="csY2" fmla="*/ 566928 h 6858000"/>
              <a:gd name="csX3" fmla="*/ 11541252 w 12192000"/>
              <a:gd name="csY3" fmla="*/ 557784 h 6858000"/>
              <a:gd name="csX4" fmla="*/ 0 w 12192000"/>
              <a:gd name="csY4" fmla="*/ 0 h 6858000"/>
              <a:gd name="csX5" fmla="*/ 12192000 w 12192000"/>
              <a:gd name="csY5" fmla="*/ 0 h 6858000"/>
              <a:gd name="csX6" fmla="*/ 12192000 w 12192000"/>
              <a:gd name="csY6" fmla="*/ 6858000 h 6858000"/>
              <a:gd name="csX7" fmla="*/ 0 w 12192000"/>
              <a:gd name="csY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6858000">
                <a:moveTo>
                  <a:pt x="650748" y="557784"/>
                </a:moveTo>
                <a:lnTo>
                  <a:pt x="650748" y="566928"/>
                </a:lnTo>
                <a:lnTo>
                  <a:pt x="11541252" y="566928"/>
                </a:lnTo>
                <a:lnTo>
                  <a:pt x="11541252" y="557784"/>
                </a:lnTo>
                <a:close/>
                <a:moveTo>
                  <a:pt x="0" y="0"/>
                </a:moveTo>
                <a:lnTo>
                  <a:pt x="12192000" y="0"/>
                </a:lnTo>
                <a:lnTo>
                  <a:pt x="12192000" y="6858000"/>
                </a:lnTo>
                <a:lnTo>
                  <a:pt x="0" y="6858000"/>
                </a:lnTo>
                <a:close/>
              </a:path>
            </a:pathLst>
          </a:custGeom>
          <a:blipFill>
            <a:blip r:embed="rId4">
              <a:alphaModFix amt="70000"/>
              <a:extLst>
                <a:ext uri="{28A0092B-C50C-407E-A947-70E740481C1C}">
                  <a14:useLocalDpi xmlns:a14="http://schemas.microsoft.com/office/drawing/2010/main" val="0"/>
                </a:ext>
              </a:extLst>
            </a:blip>
            <a:stretch>
              <a:fillRect/>
            </a:stretch>
          </a:blipFill>
        </p:spPr>
      </p:pic>
      <p:sp>
        <p:nvSpPr>
          <p:cNvPr id="2" name="Title 1">
            <a:extLst>
              <a:ext uri="{FF2B5EF4-FFF2-40B4-BE49-F238E27FC236}">
                <a16:creationId xmlns:a16="http://schemas.microsoft.com/office/drawing/2014/main" id="{3099B931-FC20-0FDC-29FA-CC3470A17452}"/>
              </a:ext>
            </a:extLst>
          </p:cNvPr>
          <p:cNvSpPr>
            <a:spLocks noGrp="1"/>
          </p:cNvSpPr>
          <p:nvPr>
            <p:ph type="ctrTitle"/>
          </p:nvPr>
        </p:nvSpPr>
        <p:spPr>
          <a:xfrm>
            <a:off x="0" y="3429000"/>
            <a:ext cx="12192000" cy="2159828"/>
          </a:xfrm>
        </p:spPr>
        <p:txBody>
          <a:bodyPr anchor="b">
            <a:normAutofit/>
          </a:bodyPr>
          <a:lstStyle/>
          <a:p>
            <a:r>
              <a:rPr lang="en-US" b="1" dirty="0"/>
              <a:t>Looking Ahead</a:t>
            </a:r>
          </a:p>
        </p:txBody>
      </p:sp>
    </p:spTree>
    <p:extLst>
      <p:ext uri="{BB962C8B-B14F-4D97-AF65-F5344CB8AC3E}">
        <p14:creationId xmlns:p14="http://schemas.microsoft.com/office/powerpoint/2010/main" val="4251541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7B011C4-AD9F-9E54-17C9-E514F5C512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C66A8-BE75-66E6-5CB6-317796F5197C}"/>
              </a:ext>
            </a:extLst>
          </p:cNvPr>
          <p:cNvSpPr>
            <a:spLocks noGrp="1"/>
          </p:cNvSpPr>
          <p:nvPr>
            <p:ph type="title"/>
          </p:nvPr>
        </p:nvSpPr>
        <p:spPr>
          <a:xfrm>
            <a:off x="667512" y="866719"/>
            <a:ext cx="9741762" cy="1004010"/>
          </a:xfrm>
        </p:spPr>
        <p:txBody>
          <a:bodyPr anchor="t">
            <a:noAutofit/>
          </a:bodyPr>
          <a:lstStyle/>
          <a:p>
            <a:r>
              <a:rPr lang="en-US" b="1" dirty="0">
                <a:solidFill>
                  <a:schemeClr val="tx2"/>
                </a:solidFill>
              </a:rPr>
              <a:t>Connecting Week One to Week Two</a:t>
            </a:r>
          </a:p>
        </p:txBody>
      </p:sp>
      <p:sp>
        <p:nvSpPr>
          <p:cNvPr id="3" name="Content Placeholder 2">
            <a:extLst>
              <a:ext uri="{FF2B5EF4-FFF2-40B4-BE49-F238E27FC236}">
                <a16:creationId xmlns:a16="http://schemas.microsoft.com/office/drawing/2014/main" id="{3289CED0-A7A7-A6DA-81A6-35983EEDACA8}"/>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59488" y="1717324"/>
            <a:ext cx="11770242" cy="5020056"/>
          </a:xfrm>
        </p:spPr>
        <p:txBody>
          <a:bodyPr>
            <a:normAutofit lnSpcReduction="10000"/>
          </a:bodyPr>
          <a:lstStyle/>
          <a:p>
            <a:pPr marL="228600" lvl="1" indent="0">
              <a:buNone/>
            </a:pPr>
            <a:r>
              <a:rPr lang="en-US" sz="2400" b="1" dirty="0">
                <a:solidFill>
                  <a:schemeClr val="tx2"/>
                </a:solidFill>
                <a:latin typeface="+mj-lt"/>
              </a:rPr>
              <a:t>Homework! </a:t>
            </a:r>
          </a:p>
          <a:p>
            <a:pPr marL="228600" lvl="1" indent="0">
              <a:buNone/>
            </a:pPr>
            <a:endParaRPr lang="en-US" sz="2400" b="1" dirty="0">
              <a:solidFill>
                <a:schemeClr val="tx2"/>
              </a:solidFill>
              <a:latin typeface="+mj-lt"/>
            </a:endParaRPr>
          </a:p>
          <a:p>
            <a:pPr marL="228600" lvl="1" indent="0">
              <a:buNone/>
            </a:pPr>
            <a:r>
              <a:rPr lang="en-US" sz="2400" dirty="0">
                <a:solidFill>
                  <a:schemeClr val="tx2"/>
                </a:solidFill>
                <a:latin typeface="+mj-lt"/>
              </a:rPr>
              <a:t>Read books 1–4: The Telemachy, and 5–8: Odysseus Freed from Calypso</a:t>
            </a:r>
          </a:p>
          <a:p>
            <a:pPr marL="228600" lvl="1" indent="0">
              <a:buNone/>
            </a:pPr>
            <a:endParaRPr lang="en-US" sz="2400" dirty="0">
              <a:solidFill>
                <a:schemeClr val="tx2"/>
              </a:solidFill>
              <a:latin typeface="+mj-lt"/>
            </a:endParaRPr>
          </a:p>
          <a:p>
            <a:pPr marL="228600" lvl="1" indent="0">
              <a:buNone/>
            </a:pPr>
            <a:r>
              <a:rPr lang="en-US" sz="2400" dirty="0">
                <a:solidFill>
                  <a:schemeClr val="tx2"/>
                </a:solidFill>
                <a:latin typeface="+mj-lt"/>
              </a:rPr>
              <a:t>We will keep in mind the following themes:</a:t>
            </a:r>
          </a:p>
          <a:p>
            <a:pPr marL="228600" lvl="1" indent="0">
              <a:buNone/>
            </a:pPr>
            <a:endParaRPr lang="en-US" sz="2400" dirty="0">
              <a:solidFill>
                <a:schemeClr val="tx2"/>
              </a:solidFill>
              <a:latin typeface="+mj-lt"/>
            </a:endParaRPr>
          </a:p>
          <a:p>
            <a:pPr lvl="2"/>
            <a:r>
              <a:rPr lang="en-US" sz="2400" dirty="0">
                <a:solidFill>
                  <a:schemeClr val="tx2"/>
                </a:solidFill>
                <a:latin typeface="+mj-lt"/>
              </a:rPr>
              <a:t>Xenia and its key role</a:t>
            </a:r>
          </a:p>
          <a:p>
            <a:pPr lvl="2"/>
            <a:r>
              <a:rPr lang="en-US" sz="2400" dirty="0">
                <a:solidFill>
                  <a:schemeClr val="tx2"/>
                </a:solidFill>
                <a:latin typeface="+mj-lt"/>
              </a:rPr>
              <a:t>The role of the women</a:t>
            </a:r>
          </a:p>
          <a:p>
            <a:pPr lvl="2"/>
            <a:r>
              <a:rPr lang="en-US" sz="2400" dirty="0">
                <a:solidFill>
                  <a:schemeClr val="tx2"/>
                </a:solidFill>
                <a:latin typeface="+mj-lt"/>
              </a:rPr>
              <a:t>Nostos, and the concept of the journey home</a:t>
            </a:r>
          </a:p>
          <a:p>
            <a:pPr lvl="2"/>
            <a:r>
              <a:rPr lang="en-US" sz="2400" dirty="0">
                <a:solidFill>
                  <a:schemeClr val="tx2"/>
                </a:solidFill>
                <a:latin typeface="+mj-lt"/>
              </a:rPr>
              <a:t>The poem’s structure</a:t>
            </a:r>
          </a:p>
          <a:p>
            <a:pPr lvl="1"/>
            <a:endParaRPr lang="en-US" b="1" dirty="0"/>
          </a:p>
          <a:p>
            <a:pPr lvl="1"/>
            <a:endParaRPr lang="en-US" b="1" dirty="0"/>
          </a:p>
        </p:txBody>
      </p:sp>
    </p:spTree>
    <p:extLst>
      <p:ext uri="{BB962C8B-B14F-4D97-AF65-F5344CB8AC3E}">
        <p14:creationId xmlns:p14="http://schemas.microsoft.com/office/powerpoint/2010/main" val="27139409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7173A9-3C89-31E4-4514-21E5A6404E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7EE3C-E191-E312-BA15-FD3B2182D0F1}"/>
              </a:ext>
            </a:extLst>
          </p:cNvPr>
          <p:cNvSpPr>
            <a:spLocks noGrp="1"/>
          </p:cNvSpPr>
          <p:nvPr>
            <p:ph type="title"/>
          </p:nvPr>
        </p:nvSpPr>
        <p:spPr>
          <a:xfrm>
            <a:off x="667512" y="866719"/>
            <a:ext cx="9741762" cy="1004010"/>
          </a:xfrm>
        </p:spPr>
        <p:txBody>
          <a:bodyPr anchor="t">
            <a:noAutofit/>
          </a:bodyPr>
          <a:lstStyle/>
          <a:p>
            <a:r>
              <a:rPr lang="en-US" b="1" dirty="0">
                <a:solidFill>
                  <a:schemeClr val="tx2"/>
                </a:solidFill>
              </a:rPr>
              <a:t>Consider These Two Questions:</a:t>
            </a:r>
          </a:p>
        </p:txBody>
      </p:sp>
      <p:sp>
        <p:nvSpPr>
          <p:cNvPr id="3" name="Content Placeholder 2">
            <a:extLst>
              <a:ext uri="{FF2B5EF4-FFF2-40B4-BE49-F238E27FC236}">
                <a16:creationId xmlns:a16="http://schemas.microsoft.com/office/drawing/2014/main" id="{81CABFBF-011D-C1AC-8B27-0A15C1944AA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17204" y="2291483"/>
            <a:ext cx="11770242" cy="5020056"/>
          </a:xfrm>
        </p:spPr>
        <p:txBody>
          <a:bodyPr>
            <a:normAutofit/>
          </a:bodyPr>
          <a:lstStyle/>
          <a:p>
            <a:pPr lvl="0"/>
            <a:r>
              <a:rPr lang="en-US" sz="2400" dirty="0">
                <a:solidFill>
                  <a:schemeClr val="tx2"/>
                </a:solidFill>
                <a:latin typeface="+mj-lt"/>
              </a:rPr>
              <a:t>Why do you think the</a:t>
            </a:r>
            <a:r>
              <a:rPr lang="en-US" sz="2400" i="1" dirty="0">
                <a:solidFill>
                  <a:schemeClr val="tx2"/>
                </a:solidFill>
                <a:latin typeface="+mj-lt"/>
              </a:rPr>
              <a:t> Odyssey</a:t>
            </a:r>
            <a:r>
              <a:rPr lang="en-US" sz="2400" dirty="0">
                <a:solidFill>
                  <a:schemeClr val="tx2"/>
                </a:solidFill>
                <a:latin typeface="+mj-lt"/>
              </a:rPr>
              <a:t> still resonates after ~2,700 years? What universal themes or experiences might explain why people around the world continue to read and retell this story?</a:t>
            </a:r>
          </a:p>
          <a:p>
            <a:pPr lvl="0"/>
            <a:endParaRPr lang="en-US" sz="2400" dirty="0">
              <a:solidFill>
                <a:schemeClr val="tx2"/>
              </a:solidFill>
              <a:latin typeface="+mj-lt"/>
            </a:endParaRPr>
          </a:p>
          <a:p>
            <a:pPr lvl="0"/>
            <a:r>
              <a:rPr lang="en-US" sz="2400" dirty="0">
                <a:solidFill>
                  <a:schemeClr val="tx2"/>
                </a:solidFill>
                <a:latin typeface="+mj-lt"/>
              </a:rPr>
              <a:t>Look for examples of guest-friendship. How do the hosts and guests behave? What do they talk about?</a:t>
            </a:r>
          </a:p>
          <a:p>
            <a:pPr marL="228600" lvl="1" indent="0">
              <a:buNone/>
            </a:pPr>
            <a:endParaRPr lang="en-US" b="1" dirty="0"/>
          </a:p>
          <a:p>
            <a:pPr lvl="1"/>
            <a:endParaRPr lang="en-US" b="1" dirty="0"/>
          </a:p>
        </p:txBody>
      </p:sp>
    </p:spTree>
    <p:extLst>
      <p:ext uri="{BB962C8B-B14F-4D97-AF65-F5344CB8AC3E}">
        <p14:creationId xmlns:p14="http://schemas.microsoft.com/office/powerpoint/2010/main" val="2808370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Greener acres">
  <a:themeElements>
    <a:clrScheme name="Custom 74">
      <a:dk1>
        <a:srgbClr val="01463E"/>
      </a:dk1>
      <a:lt1>
        <a:sysClr val="window" lastClr="FFFFFF"/>
      </a:lt1>
      <a:dk2>
        <a:srgbClr val="000000"/>
      </a:dk2>
      <a:lt2>
        <a:srgbClr val="FFFFFF"/>
      </a:lt2>
      <a:accent1>
        <a:srgbClr val="88B1CA"/>
      </a:accent1>
      <a:accent2>
        <a:srgbClr val="E15544"/>
      </a:accent2>
      <a:accent3>
        <a:srgbClr val="E37A8B"/>
      </a:accent3>
      <a:accent4>
        <a:srgbClr val="8AB9A8"/>
      </a:accent4>
      <a:accent5>
        <a:srgbClr val="A28CD2"/>
      </a:accent5>
      <a:accent6>
        <a:srgbClr val="EBE1D8"/>
      </a:accent6>
      <a:hlink>
        <a:srgbClr val="467886"/>
      </a:hlink>
      <a:folHlink>
        <a:srgbClr val="96607D"/>
      </a:folHlink>
    </a:clrScheme>
    <a:fontScheme name="Custom 21">
      <a:majorFont>
        <a:latin typeface="Avenir Next LT Pro"/>
        <a:ea typeface=""/>
        <a:cs typeface=""/>
      </a:majorFont>
      <a:minorFont>
        <a:latin typeface="Avenir Next LT Pr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B-B01_Document_win32_LW_V6" id="{D7C51510-76B3-4E3E-B1F1-02C5966E46FE}" vid="{7A8C32E0-CE1D-4A5A-82D6-24B0B725BB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E952B96-0E1E-4764-9321-C97EB1D4D4F0}">
  <we:reference id="WA200006038" version="1.0.0.3" store="Omex" storeType="OMEX"/>
  <we:alternateReferences>
    <we:reference id="WA200006038" version="1.0.0.3" store="WA200006038"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46026</TotalTime>
  <Words>1804</Words>
  <Application>Microsoft Office PowerPoint</Application>
  <PresentationFormat>Widescreen</PresentationFormat>
  <Paragraphs>274</Paragraphs>
  <Slides>40</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Abadi</vt:lpstr>
      <vt:lpstr>Arial</vt:lpstr>
      <vt:lpstr>Avenir Next LT Pro</vt:lpstr>
      <vt:lpstr>Avenir Next LT Pro Light</vt:lpstr>
      <vt:lpstr>Calibri</vt:lpstr>
      <vt:lpstr>Segoe UI</vt:lpstr>
      <vt:lpstr>Greener acres</vt:lpstr>
      <vt:lpstr>Welcome and Course Orientation</vt:lpstr>
      <vt:lpstr>How familiar are you  with The Odyssey?</vt:lpstr>
      <vt:lpstr>1. Who is the hero of The Odyssey?</vt:lpstr>
      <vt:lpstr>2. What is the name of Odysseus's wife?</vt:lpstr>
      <vt:lpstr>3. What is the name of Odysseus's son?</vt:lpstr>
      <vt:lpstr>4. From which war is Odysseus trying to return home?</vt:lpstr>
      <vt:lpstr>5. What is Odysseus' homeland?</vt:lpstr>
      <vt:lpstr>6. Which one-eyed giant does Odysseus encounter?</vt:lpstr>
      <vt:lpstr>7. Which goddess often helps Odysseus?</vt:lpstr>
      <vt:lpstr>Week 1 – Setting Sail:  Introduction to The Odyssey</vt:lpstr>
      <vt:lpstr>Course Outline</vt:lpstr>
      <vt:lpstr>PowerPoint Presentation</vt:lpstr>
      <vt:lpstr>Woven Through the Weeks…</vt:lpstr>
      <vt:lpstr>Setting the Tone for Our Journey Through The Odyssey</vt:lpstr>
      <vt:lpstr>Learning Goals  for Week One</vt:lpstr>
      <vt:lpstr>The Homeric Question</vt:lpstr>
      <vt:lpstr>PowerPoint Presentation</vt:lpstr>
      <vt:lpstr>The World of Homer</vt:lpstr>
      <vt:lpstr>PowerPoint Presentation</vt:lpstr>
      <vt:lpstr>Epic Poetry and Oral Tradition</vt:lpstr>
      <vt:lpstr>Epic Poems</vt:lpstr>
      <vt:lpstr>What Is An Epic Poem?</vt:lpstr>
      <vt:lpstr>Techniques and Formulae</vt:lpstr>
      <vt:lpstr>The Odyssey</vt:lpstr>
      <vt:lpstr>What is the Odyssey?</vt:lpstr>
      <vt:lpstr>The Odyssey’s Structure</vt:lpstr>
      <vt:lpstr>PowerPoint Presentation</vt:lpstr>
      <vt:lpstr>So…What’s the Iliad?</vt:lpstr>
      <vt:lpstr>How Are They Different?</vt:lpstr>
      <vt:lpstr>Major Themes</vt:lpstr>
      <vt:lpstr>Why Did Nostos and Xenia Matter So Much?</vt:lpstr>
      <vt:lpstr>Key Characters in the Odyssey</vt:lpstr>
      <vt:lpstr>Athene</vt:lpstr>
      <vt:lpstr>Poseidon</vt:lpstr>
      <vt:lpstr>Odysseus</vt:lpstr>
      <vt:lpstr>Penelope</vt:lpstr>
      <vt:lpstr>Telemachus</vt:lpstr>
      <vt:lpstr>Looking Ahead</vt:lpstr>
      <vt:lpstr>Connecting Week One to Week Two</vt:lpstr>
      <vt:lpstr>Consider These Two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fiona.demerell@uconn.edu</dc:creator>
  <cp:lastModifiedBy>de Merell, Fiona</cp:lastModifiedBy>
  <cp:revision>1</cp:revision>
  <dcterms:modified xsi:type="dcterms:W3CDTF">2026-09-09T20:40:42Z</dcterms:modified>
</cp:coreProperties>
</file>